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303" r:id="rId5"/>
    <p:sldId id="302" r:id="rId6"/>
    <p:sldId id="331" r:id="rId7"/>
    <p:sldId id="332" r:id="rId8"/>
    <p:sldId id="360" r:id="rId9"/>
    <p:sldId id="314" r:id="rId10"/>
    <p:sldId id="359" r:id="rId11"/>
    <p:sldId id="312" r:id="rId12"/>
    <p:sldId id="361" r:id="rId13"/>
    <p:sldId id="364" r:id="rId14"/>
    <p:sldId id="366" r:id="rId15"/>
    <p:sldId id="362" r:id="rId16"/>
    <p:sldId id="363" r:id="rId17"/>
    <p:sldId id="308" r:id="rId18"/>
    <p:sldId id="317" r:id="rId19"/>
    <p:sldId id="3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D276"/>
    <a:srgbClr val="CECC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B9B8CF-F84B-4145-AD66-037359EE2A49}" v="545" dt="2024-04-22T01:58:27.806"/>
    <p1510:client id="{26720A3F-1CFB-8243-842F-E0D00E10942F}" v="1" dt="2024-04-22T02:15:38.703"/>
    <p1510:client id="{BC2F1A7F-3F12-7E1B-001B-441367EC1284}" v="8" dt="2024-04-22T03:00:21.1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ssel Thomas Stringham" userId="S::rts97@nau.edu::08e9cd47-1db5-4ee4-ae24-d30a6709bd9e" providerId="AD" clId="Web-{BC2F1A7F-3F12-7E1B-001B-441367EC1284}"/>
    <pc:docChg chg="modSld">
      <pc:chgData name="Russel Thomas Stringham" userId="S::rts97@nau.edu::08e9cd47-1db5-4ee4-ae24-d30a6709bd9e" providerId="AD" clId="Web-{BC2F1A7F-3F12-7E1B-001B-441367EC1284}" dt="2024-04-22T03:00:21.160" v="6"/>
      <pc:docMkLst>
        <pc:docMk/>
      </pc:docMkLst>
      <pc:sldChg chg="delSp">
        <pc:chgData name="Russel Thomas Stringham" userId="S::rts97@nau.edu::08e9cd47-1db5-4ee4-ae24-d30a6709bd9e" providerId="AD" clId="Web-{BC2F1A7F-3F12-7E1B-001B-441367EC1284}" dt="2024-04-22T03:00:14.175" v="3"/>
        <pc:sldMkLst>
          <pc:docMk/>
          <pc:sldMk cId="1667075535" sldId="362"/>
        </pc:sldMkLst>
        <pc:spChg chg="del">
          <ac:chgData name="Russel Thomas Stringham" userId="S::rts97@nau.edu::08e9cd47-1db5-4ee4-ae24-d30a6709bd9e" providerId="AD" clId="Web-{BC2F1A7F-3F12-7E1B-001B-441367EC1284}" dt="2024-04-22T03:00:14.175" v="3"/>
          <ac:spMkLst>
            <pc:docMk/>
            <pc:sldMk cId="1667075535" sldId="362"/>
            <ac:spMk id="2" creationId="{A602C7AB-D7C5-8A00-F773-C0ACCCA321D1}"/>
          </ac:spMkLst>
        </pc:spChg>
      </pc:sldChg>
      <pc:sldChg chg="delSp modSp">
        <pc:chgData name="Russel Thomas Stringham" userId="S::rts97@nau.edu::08e9cd47-1db5-4ee4-ae24-d30a6709bd9e" providerId="AD" clId="Web-{BC2F1A7F-3F12-7E1B-001B-441367EC1284}" dt="2024-04-22T03:00:21.160" v="6"/>
        <pc:sldMkLst>
          <pc:docMk/>
          <pc:sldMk cId="2507743873" sldId="363"/>
        </pc:sldMkLst>
        <pc:spChg chg="del mod">
          <ac:chgData name="Russel Thomas Stringham" userId="S::rts97@nau.edu::08e9cd47-1db5-4ee4-ae24-d30a6709bd9e" providerId="AD" clId="Web-{BC2F1A7F-3F12-7E1B-001B-441367EC1284}" dt="2024-04-22T03:00:21.160" v="6"/>
          <ac:spMkLst>
            <pc:docMk/>
            <pc:sldMk cId="2507743873" sldId="363"/>
            <ac:spMk id="2" creationId="{2869A2CC-519B-34E7-ACE6-EB4584691A3C}"/>
          </ac:spMkLst>
        </pc:spChg>
        <pc:graphicFrameChg chg="mod">
          <ac:chgData name="Russel Thomas Stringham" userId="S::rts97@nau.edu::08e9cd47-1db5-4ee4-ae24-d30a6709bd9e" providerId="AD" clId="Web-{BC2F1A7F-3F12-7E1B-001B-441367EC1284}" dt="2024-04-22T02:51:09.332" v="2" actId="1076"/>
          <ac:graphicFrameMkLst>
            <pc:docMk/>
            <pc:sldMk cId="2507743873" sldId="363"/>
            <ac:graphicFrameMk id="8" creationId="{FCF4628E-C976-99FD-CADB-AAEBA128F095}"/>
          </ac:graphicFrameMkLst>
        </pc:graphicFrameChg>
      </pc:sldChg>
      <pc:sldChg chg="addSp modSp addAnim">
        <pc:chgData name="Russel Thomas Stringham" userId="S::rts97@nau.edu::08e9cd47-1db5-4ee4-ae24-d30a6709bd9e" providerId="AD" clId="Web-{BC2F1A7F-3F12-7E1B-001B-441367EC1284}" dt="2024-04-22T02:48:56.777" v="1" actId="1076"/>
        <pc:sldMkLst>
          <pc:docMk/>
          <pc:sldMk cId="4102727387" sldId="365"/>
        </pc:sldMkLst>
        <pc:picChg chg="add mod">
          <ac:chgData name="Russel Thomas Stringham" userId="S::rts97@nau.edu::08e9cd47-1db5-4ee4-ae24-d30a6709bd9e" providerId="AD" clId="Web-{BC2F1A7F-3F12-7E1B-001B-441367EC1284}" dt="2024-04-22T02:48:56.777" v="1" actId="1076"/>
          <ac:picMkLst>
            <pc:docMk/>
            <pc:sldMk cId="4102727387" sldId="365"/>
            <ac:picMk id="3" creationId="{04892D5A-5AAF-CA01-23F3-1B66213F6C3C}"/>
          </ac:picMkLst>
        </pc:picChg>
      </pc:sldChg>
    </pc:docChg>
  </pc:docChgLst>
  <pc:docChgLst>
    <pc:chgData name="Daniel Cope Cooke" userId="S::dcc296@nau.edu::9a333e86-006b-42ba-b984-6e928377cd6c" providerId="AD" clId="Web-{3531C7DC-7ABB-8951-9AAD-E9D7B1E49E1A}"/>
    <pc:docChg chg="addSld modSld">
      <pc:chgData name="Daniel Cope Cooke" userId="S::dcc296@nau.edu::9a333e86-006b-42ba-b984-6e928377cd6c" providerId="AD" clId="Web-{3531C7DC-7ABB-8951-9AAD-E9D7B1E49E1A}" dt="2024-04-09T22:56:58.851" v="299"/>
      <pc:docMkLst>
        <pc:docMk/>
      </pc:docMkLst>
      <pc:sldChg chg="addSp modSp add replId">
        <pc:chgData name="Daniel Cope Cooke" userId="S::dcc296@nau.edu::9a333e86-006b-42ba-b984-6e928377cd6c" providerId="AD" clId="Web-{3531C7DC-7ABB-8951-9AAD-E9D7B1E49E1A}" dt="2024-04-09T22:54:29.308" v="297" actId="1076"/>
        <pc:sldMkLst>
          <pc:docMk/>
          <pc:sldMk cId="1973594544" sldId="315"/>
        </pc:sldMkLst>
        <pc:spChg chg="mod">
          <ac:chgData name="Daniel Cope Cooke" userId="S::dcc296@nau.edu::9a333e86-006b-42ba-b984-6e928377cd6c" providerId="AD" clId="Web-{3531C7DC-7ABB-8951-9AAD-E9D7B1E49E1A}" dt="2024-04-09T22:44:07.244" v="32" actId="20577"/>
          <ac:spMkLst>
            <pc:docMk/>
            <pc:sldMk cId="1973594544" sldId="315"/>
            <ac:spMk id="2" creationId="{28C1C774-E538-4CD4-AF07-9C04357E0F25}"/>
          </ac:spMkLst>
        </pc:spChg>
        <pc:spChg chg="add mod">
          <ac:chgData name="Daniel Cope Cooke" userId="S::dcc296@nau.edu::9a333e86-006b-42ba-b984-6e928377cd6c" providerId="AD" clId="Web-{3531C7DC-7ABB-8951-9AAD-E9D7B1E49E1A}" dt="2024-04-09T22:54:22.558" v="296" actId="20577"/>
          <ac:spMkLst>
            <pc:docMk/>
            <pc:sldMk cId="1973594544" sldId="315"/>
            <ac:spMk id="5" creationId="{E355253D-1DFE-6571-9588-90C16767FA89}"/>
          </ac:spMkLst>
        </pc:spChg>
        <pc:picChg chg="add mod">
          <ac:chgData name="Daniel Cope Cooke" userId="S::dcc296@nau.edu::9a333e86-006b-42ba-b984-6e928377cd6c" providerId="AD" clId="Web-{3531C7DC-7ABB-8951-9AAD-E9D7B1E49E1A}" dt="2024-04-09T22:54:29.308" v="297" actId="1076"/>
          <ac:picMkLst>
            <pc:docMk/>
            <pc:sldMk cId="1973594544" sldId="315"/>
            <ac:picMk id="3" creationId="{14865E61-3527-2DFA-DE97-FB7E49879A7F}"/>
          </ac:picMkLst>
        </pc:picChg>
      </pc:sldChg>
      <pc:sldChg chg="delSp add replId">
        <pc:chgData name="Daniel Cope Cooke" userId="S::dcc296@nau.edu::9a333e86-006b-42ba-b984-6e928377cd6c" providerId="AD" clId="Web-{3531C7DC-7ABB-8951-9AAD-E9D7B1E49E1A}" dt="2024-04-09T22:56:58.851" v="299"/>
        <pc:sldMkLst>
          <pc:docMk/>
          <pc:sldMk cId="1640571792" sldId="316"/>
        </pc:sldMkLst>
        <pc:spChg chg="del">
          <ac:chgData name="Daniel Cope Cooke" userId="S::dcc296@nau.edu::9a333e86-006b-42ba-b984-6e928377cd6c" providerId="AD" clId="Web-{3531C7DC-7ABB-8951-9AAD-E9D7B1E49E1A}" dt="2024-04-09T22:56:58.851" v="299"/>
          <ac:spMkLst>
            <pc:docMk/>
            <pc:sldMk cId="1640571792" sldId="316"/>
            <ac:spMk id="5" creationId="{E355253D-1DFE-6571-9588-90C16767FA89}"/>
          </ac:spMkLst>
        </pc:spChg>
        <pc:picChg chg="del">
          <ac:chgData name="Daniel Cope Cooke" userId="S::dcc296@nau.edu::9a333e86-006b-42ba-b984-6e928377cd6c" providerId="AD" clId="Web-{3531C7DC-7ABB-8951-9AAD-E9D7B1E49E1A}" dt="2024-04-09T22:56:45.007" v="298"/>
          <ac:picMkLst>
            <pc:docMk/>
            <pc:sldMk cId="1640571792" sldId="316"/>
            <ac:picMk id="3" creationId="{14865E61-3527-2DFA-DE97-FB7E49879A7F}"/>
          </ac:picMkLst>
        </pc:picChg>
      </pc:sldChg>
    </pc:docChg>
  </pc:docChgLst>
  <pc:docChgLst>
    <pc:chgData name="Mica Nicole Nellis" userId="5f20adf3-492e-4e22-8d59-1b443793dbb5" providerId="ADAL" clId="{26720A3F-1CFB-8243-842F-E0D00E10942F}"/>
    <pc:docChg chg="undo custSel addSld delSld modSld sldOrd">
      <pc:chgData name="Mica Nicole Nellis" userId="5f20adf3-492e-4e22-8d59-1b443793dbb5" providerId="ADAL" clId="{26720A3F-1CFB-8243-842F-E0D00E10942F}" dt="2024-04-22T02:15:38.703" v="210" actId="478"/>
      <pc:docMkLst>
        <pc:docMk/>
      </pc:docMkLst>
      <pc:sldChg chg="modSp">
        <pc:chgData name="Mica Nicole Nellis" userId="5f20adf3-492e-4e22-8d59-1b443793dbb5" providerId="ADAL" clId="{26720A3F-1CFB-8243-842F-E0D00E10942F}" dt="2024-04-15T22:32:43.752" v="11" actId="20577"/>
        <pc:sldMkLst>
          <pc:docMk/>
          <pc:sldMk cId="2594509702" sldId="303"/>
        </pc:sldMkLst>
        <pc:spChg chg="mod">
          <ac:chgData name="Mica Nicole Nellis" userId="5f20adf3-492e-4e22-8d59-1b443793dbb5" providerId="ADAL" clId="{26720A3F-1CFB-8243-842F-E0D00E10942F}" dt="2024-04-15T22:32:43.752" v="11" actId="20577"/>
          <ac:spMkLst>
            <pc:docMk/>
            <pc:sldMk cId="2594509702" sldId="303"/>
            <ac:spMk id="5" creationId="{CE6BBC9B-2C62-36AD-7849-CAADDE4378A5}"/>
          </ac:spMkLst>
        </pc:spChg>
      </pc:sldChg>
      <pc:sldChg chg="del">
        <pc:chgData name="Mica Nicole Nellis" userId="5f20adf3-492e-4e22-8d59-1b443793dbb5" providerId="ADAL" clId="{26720A3F-1CFB-8243-842F-E0D00E10942F}" dt="2024-04-15T22:33:13.545" v="13" actId="2696"/>
        <pc:sldMkLst>
          <pc:docMk/>
          <pc:sldMk cId="2994447843" sldId="304"/>
        </pc:sldMkLst>
      </pc:sldChg>
      <pc:sldChg chg="del">
        <pc:chgData name="Mica Nicole Nellis" userId="5f20adf3-492e-4e22-8d59-1b443793dbb5" providerId="ADAL" clId="{26720A3F-1CFB-8243-842F-E0D00E10942F}" dt="2024-04-15T22:35:20.366" v="42" actId="2696"/>
        <pc:sldMkLst>
          <pc:docMk/>
          <pc:sldMk cId="2500799788" sldId="305"/>
        </pc:sldMkLst>
      </pc:sldChg>
      <pc:sldChg chg="del">
        <pc:chgData name="Mica Nicole Nellis" userId="5f20adf3-492e-4e22-8d59-1b443793dbb5" providerId="ADAL" clId="{26720A3F-1CFB-8243-842F-E0D00E10942F}" dt="2024-04-15T22:35:27.382" v="44" actId="2696"/>
        <pc:sldMkLst>
          <pc:docMk/>
          <pc:sldMk cId="2984174674" sldId="306"/>
        </pc:sldMkLst>
      </pc:sldChg>
      <pc:sldChg chg="del">
        <pc:chgData name="Mica Nicole Nellis" userId="5f20adf3-492e-4e22-8d59-1b443793dbb5" providerId="ADAL" clId="{26720A3F-1CFB-8243-842F-E0D00E10942F}" dt="2024-04-15T22:33:18.940" v="14" actId="2696"/>
        <pc:sldMkLst>
          <pc:docMk/>
          <pc:sldMk cId="3960757848" sldId="309"/>
        </pc:sldMkLst>
      </pc:sldChg>
      <pc:sldChg chg="del">
        <pc:chgData name="Mica Nicole Nellis" userId="5f20adf3-492e-4e22-8d59-1b443793dbb5" providerId="ADAL" clId="{26720A3F-1CFB-8243-842F-E0D00E10942F}" dt="2024-04-15T22:33:56.932" v="27" actId="2696"/>
        <pc:sldMkLst>
          <pc:docMk/>
          <pc:sldMk cId="3007063688" sldId="310"/>
        </pc:sldMkLst>
      </pc:sldChg>
      <pc:sldChg chg="modSp">
        <pc:chgData name="Mica Nicole Nellis" userId="5f20adf3-492e-4e22-8d59-1b443793dbb5" providerId="ADAL" clId="{26720A3F-1CFB-8243-842F-E0D00E10942F}" dt="2024-04-15T22:33:44.806" v="25" actId="20577"/>
        <pc:sldMkLst>
          <pc:docMk/>
          <pc:sldMk cId="3191030487" sldId="312"/>
        </pc:sldMkLst>
        <pc:spChg chg="mod">
          <ac:chgData name="Mica Nicole Nellis" userId="5f20adf3-492e-4e22-8d59-1b443793dbb5" providerId="ADAL" clId="{26720A3F-1CFB-8243-842F-E0D00E10942F}" dt="2024-04-15T22:33:44.806" v="25" actId="20577"/>
          <ac:spMkLst>
            <pc:docMk/>
            <pc:sldMk cId="3191030487" sldId="312"/>
            <ac:spMk id="2" creationId="{28C1C774-E538-4CD4-AF07-9C04357E0F25}"/>
          </ac:spMkLst>
        </pc:spChg>
      </pc:sldChg>
      <pc:sldChg chg="del">
        <pc:chgData name="Mica Nicole Nellis" userId="5f20adf3-492e-4e22-8d59-1b443793dbb5" providerId="ADAL" clId="{26720A3F-1CFB-8243-842F-E0D00E10942F}" dt="2024-04-15T22:33:54.480" v="26" actId="2696"/>
        <pc:sldMkLst>
          <pc:docMk/>
          <pc:sldMk cId="1352933112" sldId="313"/>
        </pc:sldMkLst>
      </pc:sldChg>
      <pc:sldChg chg="ord">
        <pc:chgData name="Mica Nicole Nellis" userId="5f20adf3-492e-4e22-8d59-1b443793dbb5" providerId="ADAL" clId="{26720A3F-1CFB-8243-842F-E0D00E10942F}" dt="2024-04-15T22:34:42.333" v="31" actId="1076"/>
        <pc:sldMkLst>
          <pc:docMk/>
          <pc:sldMk cId="3621858078" sldId="314"/>
        </pc:sldMkLst>
      </pc:sldChg>
      <pc:sldChg chg="del">
        <pc:chgData name="Mica Nicole Nellis" userId="5f20adf3-492e-4e22-8d59-1b443793dbb5" providerId="ADAL" clId="{26720A3F-1CFB-8243-842F-E0D00E10942F}" dt="2024-04-15T22:34:58.176" v="33" actId="2696"/>
        <pc:sldMkLst>
          <pc:docMk/>
          <pc:sldMk cId="1973594544" sldId="315"/>
        </pc:sldMkLst>
      </pc:sldChg>
      <pc:sldChg chg="addSp delSp modSp addAnim delAnim">
        <pc:chgData name="Mica Nicole Nellis" userId="5f20adf3-492e-4e22-8d59-1b443793dbb5" providerId="ADAL" clId="{26720A3F-1CFB-8243-842F-E0D00E10942F}" dt="2024-04-22T01:22:23.188" v="209" actId="1076"/>
        <pc:sldMkLst>
          <pc:docMk/>
          <pc:sldMk cId="1640571792" sldId="316"/>
        </pc:sldMkLst>
        <pc:spChg chg="del">
          <ac:chgData name="Mica Nicole Nellis" userId="5f20adf3-492e-4e22-8d59-1b443793dbb5" providerId="ADAL" clId="{26720A3F-1CFB-8243-842F-E0D00E10942F}" dt="2024-04-22T01:20:42.414" v="204" actId="478"/>
          <ac:spMkLst>
            <pc:docMk/>
            <pc:sldMk cId="1640571792" sldId="316"/>
            <ac:spMk id="11" creationId="{A6313ECF-9DD9-1EE3-12CD-3404336B4A20}"/>
          </ac:spMkLst>
        </pc:spChg>
        <pc:spChg chg="del mod">
          <ac:chgData name="Mica Nicole Nellis" userId="5f20adf3-492e-4e22-8d59-1b443793dbb5" providerId="ADAL" clId="{26720A3F-1CFB-8243-842F-E0D00E10942F}" dt="2024-04-22T01:20:41.073" v="203" actId="478"/>
          <ac:spMkLst>
            <pc:docMk/>
            <pc:sldMk cId="1640571792" sldId="316"/>
            <ac:spMk id="12" creationId="{D821EC8D-9E4F-DE0A-FB7B-F9C35AA3224E}"/>
          </ac:spMkLst>
        </pc:spChg>
        <pc:picChg chg="add mod">
          <ac:chgData name="Mica Nicole Nellis" userId="5f20adf3-492e-4e22-8d59-1b443793dbb5" providerId="ADAL" clId="{26720A3F-1CFB-8243-842F-E0D00E10942F}" dt="2024-04-22T01:22:23.188" v="209" actId="1076"/>
          <ac:picMkLst>
            <pc:docMk/>
            <pc:sldMk cId="1640571792" sldId="316"/>
            <ac:picMk id="3" creationId="{68AFD763-19BE-F50C-491B-CF368ADE9DBC}"/>
          </ac:picMkLst>
        </pc:picChg>
        <pc:picChg chg="del">
          <ac:chgData name="Mica Nicole Nellis" userId="5f20adf3-492e-4e22-8d59-1b443793dbb5" providerId="ADAL" clId="{26720A3F-1CFB-8243-842F-E0D00E10942F}" dt="2024-04-22T01:20:36.819" v="200" actId="478"/>
          <ac:picMkLst>
            <pc:docMk/>
            <pc:sldMk cId="1640571792" sldId="316"/>
            <ac:picMk id="8" creationId="{7E16F73F-E3DD-064D-A9A4-7D75E0442A37}"/>
          </ac:picMkLst>
        </pc:picChg>
      </pc:sldChg>
      <pc:sldChg chg="addSp delSp modSp">
        <pc:chgData name="Mica Nicole Nellis" userId="5f20adf3-492e-4e22-8d59-1b443793dbb5" providerId="ADAL" clId="{26720A3F-1CFB-8243-842F-E0D00E10942F}" dt="2024-04-15T22:39:40.245" v="54" actId="1076"/>
        <pc:sldMkLst>
          <pc:docMk/>
          <pc:sldMk cId="1720386414" sldId="317"/>
        </pc:sldMkLst>
        <pc:picChg chg="del">
          <ac:chgData name="Mica Nicole Nellis" userId="5f20adf3-492e-4e22-8d59-1b443793dbb5" providerId="ADAL" clId="{26720A3F-1CFB-8243-842F-E0D00E10942F}" dt="2024-04-15T22:39:01.839" v="51" actId="478"/>
          <ac:picMkLst>
            <pc:docMk/>
            <pc:sldMk cId="1720386414" sldId="317"/>
            <ac:picMk id="5" creationId="{7F130215-33AD-28CE-7C08-BC93370B9F7D}"/>
          </ac:picMkLst>
        </pc:picChg>
        <pc:picChg chg="add mod">
          <ac:chgData name="Mica Nicole Nellis" userId="5f20adf3-492e-4e22-8d59-1b443793dbb5" providerId="ADAL" clId="{26720A3F-1CFB-8243-842F-E0D00E10942F}" dt="2024-04-15T22:39:40.245" v="54" actId="1076"/>
          <ac:picMkLst>
            <pc:docMk/>
            <pc:sldMk cId="1720386414" sldId="317"/>
            <ac:picMk id="10" creationId="{98B1CC19-7E76-A9C0-C62E-FEA23D4E7E78}"/>
          </ac:picMkLst>
        </pc:picChg>
      </pc:sldChg>
      <pc:sldChg chg="modSp add">
        <pc:chgData name="Mica Nicole Nellis" userId="5f20adf3-492e-4e22-8d59-1b443793dbb5" providerId="ADAL" clId="{26720A3F-1CFB-8243-842F-E0D00E10942F}" dt="2024-04-21T23:09:24.370" v="107" actId="25668"/>
        <pc:sldMkLst>
          <pc:docMk/>
          <pc:sldMk cId="2890450801" sldId="331"/>
        </pc:sldMkLst>
        <pc:graphicFrameChg chg="modGraphic">
          <ac:chgData name="Mica Nicole Nellis" userId="5f20adf3-492e-4e22-8d59-1b443793dbb5" providerId="ADAL" clId="{26720A3F-1CFB-8243-842F-E0D00E10942F}" dt="2024-04-21T23:09:24.370" v="107" actId="25668"/>
          <ac:graphicFrameMkLst>
            <pc:docMk/>
            <pc:sldMk cId="2890450801" sldId="331"/>
            <ac:graphicFrameMk id="3" creationId="{2CA343FF-8BEA-BB55-1C9D-DE8EA8B15657}"/>
          </ac:graphicFrameMkLst>
        </pc:graphicFrameChg>
      </pc:sldChg>
      <pc:sldChg chg="add">
        <pc:chgData name="Mica Nicole Nellis" userId="5f20adf3-492e-4e22-8d59-1b443793dbb5" providerId="ADAL" clId="{26720A3F-1CFB-8243-842F-E0D00E10942F}" dt="2024-04-15T22:34:14.455" v="28" actId="22"/>
        <pc:sldMkLst>
          <pc:docMk/>
          <pc:sldMk cId="723960991" sldId="332"/>
        </pc:sldMkLst>
      </pc:sldChg>
      <pc:sldChg chg="add">
        <pc:chgData name="Mica Nicole Nellis" userId="5f20adf3-492e-4e22-8d59-1b443793dbb5" providerId="ADAL" clId="{26720A3F-1CFB-8243-842F-E0D00E10942F}" dt="2024-04-15T22:33:29.483" v="15" actId="22"/>
        <pc:sldMkLst>
          <pc:docMk/>
          <pc:sldMk cId="2997672094" sldId="359"/>
        </pc:sldMkLst>
      </pc:sldChg>
      <pc:sldChg chg="add">
        <pc:chgData name="Mica Nicole Nellis" userId="5f20adf3-492e-4e22-8d59-1b443793dbb5" providerId="ADAL" clId="{26720A3F-1CFB-8243-842F-E0D00E10942F}" dt="2024-04-15T22:34:22.751" v="29" actId="22"/>
        <pc:sldMkLst>
          <pc:docMk/>
          <pc:sldMk cId="242424855" sldId="360"/>
        </pc:sldMkLst>
      </pc:sldChg>
      <pc:sldChg chg="delSp modSp add">
        <pc:chgData name="Mica Nicole Nellis" userId="5f20adf3-492e-4e22-8d59-1b443793dbb5" providerId="ADAL" clId="{26720A3F-1CFB-8243-842F-E0D00E10942F}" dt="2024-04-15T22:37:00.695" v="46" actId="21"/>
        <pc:sldMkLst>
          <pc:docMk/>
          <pc:sldMk cId="4217560687" sldId="361"/>
        </pc:sldMkLst>
        <pc:spChg chg="mod">
          <ac:chgData name="Mica Nicole Nellis" userId="5f20adf3-492e-4e22-8d59-1b443793dbb5" providerId="ADAL" clId="{26720A3F-1CFB-8243-842F-E0D00E10942F}" dt="2024-04-15T22:35:04.309" v="39" actId="20577"/>
          <ac:spMkLst>
            <pc:docMk/>
            <pc:sldMk cId="4217560687" sldId="361"/>
            <ac:spMk id="7" creationId="{5E71A313-F36E-40B8-A90B-1538FAA36B65}"/>
          </ac:spMkLst>
        </pc:spChg>
        <pc:spChg chg="del mod">
          <ac:chgData name="Mica Nicole Nellis" userId="5f20adf3-492e-4e22-8d59-1b443793dbb5" providerId="ADAL" clId="{26720A3F-1CFB-8243-842F-E0D00E10942F}" dt="2024-04-15T22:37:00.695" v="46" actId="21"/>
          <ac:spMkLst>
            <pc:docMk/>
            <pc:sldMk cId="4217560687" sldId="361"/>
            <ac:spMk id="10" creationId="{3CB86184-B2CF-27EA-4C58-B20E187279E4}"/>
          </ac:spMkLst>
        </pc:spChg>
      </pc:sldChg>
      <pc:sldChg chg="modSp add">
        <pc:chgData name="Mica Nicole Nellis" userId="5f20adf3-492e-4e22-8d59-1b443793dbb5" providerId="ADAL" clId="{26720A3F-1CFB-8243-842F-E0D00E10942F}" dt="2024-04-21T23:11:10.302" v="131" actId="20577"/>
        <pc:sldMkLst>
          <pc:docMk/>
          <pc:sldMk cId="1667075535" sldId="362"/>
        </pc:sldMkLst>
        <pc:graphicFrameChg chg="modGraphic">
          <ac:chgData name="Mica Nicole Nellis" userId="5f20adf3-492e-4e22-8d59-1b443793dbb5" providerId="ADAL" clId="{26720A3F-1CFB-8243-842F-E0D00E10942F}" dt="2024-04-21T23:11:10.302" v="131" actId="20577"/>
          <ac:graphicFrameMkLst>
            <pc:docMk/>
            <pc:sldMk cId="1667075535" sldId="362"/>
            <ac:graphicFrameMk id="3" creationId="{446A8915-751F-336C-0519-E77B9BC59752}"/>
          </ac:graphicFrameMkLst>
        </pc:graphicFrameChg>
      </pc:sldChg>
      <pc:sldChg chg="modSp add">
        <pc:chgData name="Mica Nicole Nellis" userId="5f20adf3-492e-4e22-8d59-1b443793dbb5" providerId="ADAL" clId="{26720A3F-1CFB-8243-842F-E0D00E10942F}" dt="2024-04-21T23:12:20.587" v="159" actId="20577"/>
        <pc:sldMkLst>
          <pc:docMk/>
          <pc:sldMk cId="2507743873" sldId="363"/>
        </pc:sldMkLst>
        <pc:graphicFrameChg chg="modGraphic">
          <ac:chgData name="Mica Nicole Nellis" userId="5f20adf3-492e-4e22-8d59-1b443793dbb5" providerId="ADAL" clId="{26720A3F-1CFB-8243-842F-E0D00E10942F}" dt="2024-04-21T23:12:20.587" v="159" actId="20577"/>
          <ac:graphicFrameMkLst>
            <pc:docMk/>
            <pc:sldMk cId="2507743873" sldId="363"/>
            <ac:graphicFrameMk id="8" creationId="{FCF4628E-C976-99FD-CADB-AAEBA128F095}"/>
          </ac:graphicFrameMkLst>
        </pc:graphicFrameChg>
      </pc:sldChg>
      <pc:sldChg chg="add">
        <pc:chgData name="Mica Nicole Nellis" userId="5f20adf3-492e-4e22-8d59-1b443793dbb5" providerId="ADAL" clId="{26720A3F-1CFB-8243-842F-E0D00E10942F}" dt="2024-04-15T22:35:10.435" v="40" actId="22"/>
        <pc:sldMkLst>
          <pc:docMk/>
          <pc:sldMk cId="2274767236" sldId="364"/>
        </pc:sldMkLst>
      </pc:sldChg>
      <pc:sldChg chg="delSp add del">
        <pc:chgData name="Mica Nicole Nellis" userId="5f20adf3-492e-4e22-8d59-1b443793dbb5" providerId="ADAL" clId="{26720A3F-1CFB-8243-842F-E0D00E10942F}" dt="2024-04-15T22:38:53.199" v="50" actId="2696"/>
        <pc:sldMkLst>
          <pc:docMk/>
          <pc:sldMk cId="1000602594" sldId="365"/>
        </pc:sldMkLst>
        <pc:picChg chg="del">
          <ac:chgData name="Mica Nicole Nellis" userId="5f20adf3-492e-4e22-8d59-1b443793dbb5" providerId="ADAL" clId="{26720A3F-1CFB-8243-842F-E0D00E10942F}" dt="2024-04-15T22:38:36.649" v="48" actId="478"/>
          <ac:picMkLst>
            <pc:docMk/>
            <pc:sldMk cId="1000602594" sldId="365"/>
            <ac:picMk id="10" creationId="{5491AB5D-CB67-7772-DF02-C5D00FC32B09}"/>
          </ac:picMkLst>
        </pc:picChg>
        <pc:picChg chg="del">
          <ac:chgData name="Mica Nicole Nellis" userId="5f20adf3-492e-4e22-8d59-1b443793dbb5" providerId="ADAL" clId="{26720A3F-1CFB-8243-842F-E0D00E10942F}" dt="2024-04-15T22:38:38.203" v="49" actId="478"/>
          <ac:picMkLst>
            <pc:docMk/>
            <pc:sldMk cId="1000602594" sldId="365"/>
            <ac:picMk id="12" creationId="{BC4DE8B6-917D-EF1E-9853-87D380F95F72}"/>
          </ac:picMkLst>
        </pc:picChg>
      </pc:sldChg>
      <pc:sldChg chg="add del">
        <pc:chgData name="Mica Nicole Nellis" userId="5f20adf3-492e-4e22-8d59-1b443793dbb5" providerId="ADAL" clId="{26720A3F-1CFB-8243-842F-E0D00E10942F}" dt="2024-04-21T23:16:47.480" v="161" actId="22"/>
        <pc:sldMkLst>
          <pc:docMk/>
          <pc:sldMk cId="1503040513" sldId="365"/>
        </pc:sldMkLst>
      </pc:sldChg>
      <pc:sldChg chg="addSp delSp modSp add addAnim delAnim">
        <pc:chgData name="Mica Nicole Nellis" userId="5f20adf3-492e-4e22-8d59-1b443793dbb5" providerId="ADAL" clId="{26720A3F-1CFB-8243-842F-E0D00E10942F}" dt="2024-04-22T02:15:38.703" v="210" actId="478"/>
        <pc:sldMkLst>
          <pc:docMk/>
          <pc:sldMk cId="4102727387" sldId="365"/>
        </pc:sldMkLst>
        <pc:spChg chg="mod">
          <ac:chgData name="Mica Nicole Nellis" userId="5f20adf3-492e-4e22-8d59-1b443793dbb5" providerId="ADAL" clId="{26720A3F-1CFB-8243-842F-E0D00E10942F}" dt="2024-04-22T00:59:53.075" v="191" actId="20577"/>
          <ac:spMkLst>
            <pc:docMk/>
            <pc:sldMk cId="4102727387" sldId="365"/>
            <ac:spMk id="2" creationId="{28C1C774-E538-4CD4-AF07-9C04357E0F25}"/>
          </ac:spMkLst>
        </pc:spChg>
        <pc:spChg chg="del">
          <ac:chgData name="Mica Nicole Nellis" userId="5f20adf3-492e-4e22-8d59-1b443793dbb5" providerId="ADAL" clId="{26720A3F-1CFB-8243-842F-E0D00E10942F}" dt="2024-04-22T00:59:40.038" v="166" actId="478"/>
          <ac:spMkLst>
            <pc:docMk/>
            <pc:sldMk cId="4102727387" sldId="365"/>
            <ac:spMk id="5" creationId="{A7C0145B-DBC6-9485-7256-53C002725A77}"/>
          </ac:spMkLst>
        </pc:spChg>
        <pc:spChg chg="del mod">
          <ac:chgData name="Mica Nicole Nellis" userId="5f20adf3-492e-4e22-8d59-1b443793dbb5" providerId="ADAL" clId="{26720A3F-1CFB-8243-842F-E0D00E10942F}" dt="2024-04-22T00:59:40.039" v="167" actId="478"/>
          <ac:spMkLst>
            <pc:docMk/>
            <pc:sldMk cId="4102727387" sldId="365"/>
            <ac:spMk id="7" creationId="{2FAAA20C-149F-C127-8B20-53A16B2B21BE}"/>
          </ac:spMkLst>
        </pc:spChg>
        <pc:spChg chg="del">
          <ac:chgData name="Mica Nicole Nellis" userId="5f20adf3-492e-4e22-8d59-1b443793dbb5" providerId="ADAL" clId="{26720A3F-1CFB-8243-842F-E0D00E10942F}" dt="2024-04-22T00:59:43.989" v="170" actId="478"/>
          <ac:spMkLst>
            <pc:docMk/>
            <pc:sldMk cId="4102727387" sldId="365"/>
            <ac:spMk id="11" creationId="{A6313ECF-9DD9-1EE3-12CD-3404336B4A20}"/>
          </ac:spMkLst>
        </pc:spChg>
        <pc:spChg chg="del mod">
          <ac:chgData name="Mica Nicole Nellis" userId="5f20adf3-492e-4e22-8d59-1b443793dbb5" providerId="ADAL" clId="{26720A3F-1CFB-8243-842F-E0D00E10942F}" dt="2024-04-22T00:59:43.990" v="171" actId="478"/>
          <ac:spMkLst>
            <pc:docMk/>
            <pc:sldMk cId="4102727387" sldId="365"/>
            <ac:spMk id="12" creationId="{D821EC8D-9E4F-DE0A-FB7B-F9C35AA3224E}"/>
          </ac:spMkLst>
        </pc:spChg>
        <pc:picChg chg="add del mod">
          <ac:chgData name="Mica Nicole Nellis" userId="5f20adf3-492e-4e22-8d59-1b443793dbb5" providerId="ADAL" clId="{26720A3F-1CFB-8243-842F-E0D00E10942F}" dt="2024-04-22T02:15:38.703" v="210" actId="478"/>
          <ac:picMkLst>
            <pc:docMk/>
            <pc:sldMk cId="4102727387" sldId="365"/>
            <ac:picMk id="3" creationId="{6148FDFC-A781-2EE7-2BD0-201F29FED788}"/>
          </ac:picMkLst>
        </pc:picChg>
        <pc:picChg chg="add mod">
          <ac:chgData name="Mica Nicole Nellis" userId="5f20adf3-492e-4e22-8d59-1b443793dbb5" providerId="ADAL" clId="{26720A3F-1CFB-8243-842F-E0D00E10942F}" dt="2024-04-22T01:19:55.914" v="199" actId="1076"/>
          <ac:picMkLst>
            <pc:docMk/>
            <pc:sldMk cId="4102727387" sldId="365"/>
            <ac:picMk id="5" creationId="{F2E22CE0-E489-AA73-928D-D3EDBFE1AF0F}"/>
          </ac:picMkLst>
        </pc:picChg>
        <pc:picChg chg="del">
          <ac:chgData name="Mica Nicole Nellis" userId="5f20adf3-492e-4e22-8d59-1b443793dbb5" providerId="ADAL" clId="{26720A3F-1CFB-8243-842F-E0D00E10942F}" dt="2024-04-22T00:59:46.179" v="172" actId="478"/>
          <ac:picMkLst>
            <pc:docMk/>
            <pc:sldMk cId="4102727387" sldId="365"/>
            <ac:picMk id="8" creationId="{7E16F73F-E3DD-064D-A9A4-7D75E0442A37}"/>
          </ac:picMkLst>
        </pc:picChg>
        <pc:picChg chg="del">
          <ac:chgData name="Mica Nicole Nellis" userId="5f20adf3-492e-4e22-8d59-1b443793dbb5" providerId="ADAL" clId="{26720A3F-1CFB-8243-842F-E0D00E10942F}" dt="2024-04-22T00:59:36.028" v="163" actId="478"/>
          <ac:picMkLst>
            <pc:docMk/>
            <pc:sldMk cId="4102727387" sldId="365"/>
            <ac:picMk id="10" creationId="{2AE2D525-3A71-00D4-F5F9-EFA17FDD05B9}"/>
          </ac:picMkLst>
        </pc:picChg>
      </pc:sldChg>
    </pc:docChg>
  </pc:docChgLst>
  <pc:docChgLst>
    <pc:chgData name="Daniel Cope Cooke" userId="9a333e86-006b-42ba-b984-6e928377cd6c" providerId="ADAL" clId="{DBDB44AA-0355-42DB-9E6D-12352FB86B72}"/>
    <pc:docChg chg="custSel addSld modSld">
      <pc:chgData name="Daniel Cope Cooke" userId="9a333e86-006b-42ba-b984-6e928377cd6c" providerId="ADAL" clId="{DBDB44AA-0355-42DB-9E6D-12352FB86B72}" dt="2024-04-09T23:11:23.564" v="61" actId="1076"/>
      <pc:docMkLst>
        <pc:docMk/>
      </pc:docMkLst>
      <pc:sldChg chg="addSp delSp modSp mod delAnim modAnim">
        <pc:chgData name="Daniel Cope Cooke" userId="9a333e86-006b-42ba-b984-6e928377cd6c" providerId="ADAL" clId="{DBDB44AA-0355-42DB-9E6D-12352FB86B72}" dt="2024-04-09T23:05:26.026" v="35" actId="1076"/>
        <pc:sldMkLst>
          <pc:docMk/>
          <pc:sldMk cId="1640571792" sldId="316"/>
        </pc:sldMkLst>
        <pc:spChg chg="add mod">
          <ac:chgData name="Daniel Cope Cooke" userId="9a333e86-006b-42ba-b984-6e928377cd6c" providerId="ADAL" clId="{DBDB44AA-0355-42DB-9E6D-12352FB86B72}" dt="2024-04-09T22:59:58.897" v="5" actId="1076"/>
          <ac:spMkLst>
            <pc:docMk/>
            <pc:sldMk cId="1640571792" sldId="316"/>
            <ac:spMk id="5" creationId="{A7C0145B-DBC6-9485-7256-53C002725A77}"/>
          </ac:spMkLst>
        </pc:spChg>
        <pc:spChg chg="add mod">
          <ac:chgData name="Daniel Cope Cooke" userId="9a333e86-006b-42ba-b984-6e928377cd6c" providerId="ADAL" clId="{DBDB44AA-0355-42DB-9E6D-12352FB86B72}" dt="2024-04-09T23:04:38.330" v="27" actId="1076"/>
          <ac:spMkLst>
            <pc:docMk/>
            <pc:sldMk cId="1640571792" sldId="316"/>
            <ac:spMk id="7" creationId="{2FAAA20C-149F-C127-8B20-53A16B2B21BE}"/>
          </ac:spMkLst>
        </pc:spChg>
        <pc:spChg chg="add mod">
          <ac:chgData name="Daniel Cope Cooke" userId="9a333e86-006b-42ba-b984-6e928377cd6c" providerId="ADAL" clId="{DBDB44AA-0355-42DB-9E6D-12352FB86B72}" dt="2024-04-09T23:04:56.992" v="29" actId="1076"/>
          <ac:spMkLst>
            <pc:docMk/>
            <pc:sldMk cId="1640571792" sldId="316"/>
            <ac:spMk id="11" creationId="{A6313ECF-9DD9-1EE3-12CD-3404336B4A20}"/>
          </ac:spMkLst>
        </pc:spChg>
        <pc:spChg chg="add mod">
          <ac:chgData name="Daniel Cope Cooke" userId="9a333e86-006b-42ba-b984-6e928377cd6c" providerId="ADAL" clId="{DBDB44AA-0355-42DB-9E6D-12352FB86B72}" dt="2024-04-09T23:05:26.026" v="35" actId="1076"/>
          <ac:spMkLst>
            <pc:docMk/>
            <pc:sldMk cId="1640571792" sldId="316"/>
            <ac:spMk id="12" creationId="{D821EC8D-9E4F-DE0A-FB7B-F9C35AA3224E}"/>
          </ac:spMkLst>
        </pc:spChg>
        <pc:picChg chg="add del mod">
          <ac:chgData name="Daniel Cope Cooke" userId="9a333e86-006b-42ba-b984-6e928377cd6c" providerId="ADAL" clId="{DBDB44AA-0355-42DB-9E6D-12352FB86B72}" dt="2024-04-09T23:01:09.765" v="15" actId="21"/>
          <ac:picMkLst>
            <pc:docMk/>
            <pc:sldMk cId="1640571792" sldId="316"/>
            <ac:picMk id="3" creationId="{A5AF0416-B1CF-1799-C89D-94C8E28ECD17}"/>
          </ac:picMkLst>
        </pc:picChg>
        <pc:picChg chg="add mod">
          <ac:chgData name="Daniel Cope Cooke" userId="9a333e86-006b-42ba-b984-6e928377cd6c" providerId="ADAL" clId="{DBDB44AA-0355-42DB-9E6D-12352FB86B72}" dt="2024-04-09T23:04:58.276" v="30" actId="1076"/>
          <ac:picMkLst>
            <pc:docMk/>
            <pc:sldMk cId="1640571792" sldId="316"/>
            <ac:picMk id="8" creationId="{7E16F73F-E3DD-064D-A9A4-7D75E0442A37}"/>
          </ac:picMkLst>
        </pc:picChg>
        <pc:picChg chg="add del mod">
          <ac:chgData name="Daniel Cope Cooke" userId="9a333e86-006b-42ba-b984-6e928377cd6c" providerId="ADAL" clId="{DBDB44AA-0355-42DB-9E6D-12352FB86B72}" dt="2024-04-09T23:03:35.243" v="20" actId="21"/>
          <ac:picMkLst>
            <pc:docMk/>
            <pc:sldMk cId="1640571792" sldId="316"/>
            <ac:picMk id="9" creationId="{12ADCDA7-668D-C85E-AB12-97F9C70517FE}"/>
          </ac:picMkLst>
        </pc:picChg>
        <pc:picChg chg="add mod">
          <ac:chgData name="Daniel Cope Cooke" userId="9a333e86-006b-42ba-b984-6e928377cd6c" providerId="ADAL" clId="{DBDB44AA-0355-42DB-9E6D-12352FB86B72}" dt="2024-04-09T23:04:32.744" v="26" actId="1076"/>
          <ac:picMkLst>
            <pc:docMk/>
            <pc:sldMk cId="1640571792" sldId="316"/>
            <ac:picMk id="10" creationId="{2AE2D525-3A71-00D4-F5F9-EFA17FDD05B9}"/>
          </ac:picMkLst>
        </pc:picChg>
      </pc:sldChg>
      <pc:sldChg chg="addSp delSp modSp add mod">
        <pc:chgData name="Daniel Cope Cooke" userId="9a333e86-006b-42ba-b984-6e928377cd6c" providerId="ADAL" clId="{DBDB44AA-0355-42DB-9E6D-12352FB86B72}" dt="2024-04-09T23:11:23.564" v="61" actId="1076"/>
        <pc:sldMkLst>
          <pc:docMk/>
          <pc:sldMk cId="1720386414" sldId="317"/>
        </pc:sldMkLst>
        <pc:spChg chg="mod">
          <ac:chgData name="Daniel Cope Cooke" userId="9a333e86-006b-42ba-b984-6e928377cd6c" providerId="ADAL" clId="{DBDB44AA-0355-42DB-9E6D-12352FB86B72}" dt="2024-04-09T23:07:09.292" v="45" actId="20577"/>
          <ac:spMkLst>
            <pc:docMk/>
            <pc:sldMk cId="1720386414" sldId="317"/>
            <ac:spMk id="2" creationId="{A37DDF0A-DE56-4DC9-A2C6-23E3D7743B13}"/>
          </ac:spMkLst>
        </pc:spChg>
        <pc:picChg chg="add del">
          <ac:chgData name="Daniel Cope Cooke" userId="9a333e86-006b-42ba-b984-6e928377cd6c" providerId="ADAL" clId="{DBDB44AA-0355-42DB-9E6D-12352FB86B72}" dt="2024-04-09T23:07:41.064" v="47" actId="21"/>
          <ac:picMkLst>
            <pc:docMk/>
            <pc:sldMk cId="1720386414" sldId="317"/>
            <ac:picMk id="3" creationId="{3D94A518-646C-FF85-A425-0C68DD334B65}"/>
          </ac:picMkLst>
        </pc:picChg>
        <pc:picChg chg="add mod">
          <ac:chgData name="Daniel Cope Cooke" userId="9a333e86-006b-42ba-b984-6e928377cd6c" providerId="ADAL" clId="{DBDB44AA-0355-42DB-9E6D-12352FB86B72}" dt="2024-04-09T23:09:32.354" v="56" actId="1076"/>
          <ac:picMkLst>
            <pc:docMk/>
            <pc:sldMk cId="1720386414" sldId="317"/>
            <ac:picMk id="5" creationId="{7F130215-33AD-28CE-7C08-BC93370B9F7D}"/>
          </ac:picMkLst>
        </pc:picChg>
        <pc:picChg chg="del">
          <ac:chgData name="Daniel Cope Cooke" userId="9a333e86-006b-42ba-b984-6e928377cd6c" providerId="ADAL" clId="{DBDB44AA-0355-42DB-9E6D-12352FB86B72}" dt="2024-04-09T23:07:03.254" v="37" actId="21"/>
          <ac:picMkLst>
            <pc:docMk/>
            <pc:sldMk cId="1720386414" sldId="317"/>
            <ac:picMk id="7" creationId="{00FFC16C-FD2E-2366-18E4-C51A148D74DD}"/>
          </ac:picMkLst>
        </pc:picChg>
        <pc:picChg chg="add mod ord">
          <ac:chgData name="Daniel Cope Cooke" userId="9a333e86-006b-42ba-b984-6e928377cd6c" providerId="ADAL" clId="{DBDB44AA-0355-42DB-9E6D-12352FB86B72}" dt="2024-04-09T23:09:41.837" v="58" actId="1076"/>
          <ac:picMkLst>
            <pc:docMk/>
            <pc:sldMk cId="1720386414" sldId="317"/>
            <ac:picMk id="8" creationId="{96E5437B-C6EE-0A39-786F-8C20C25C52E8}"/>
          </ac:picMkLst>
        </pc:picChg>
        <pc:picChg chg="add mod">
          <ac:chgData name="Daniel Cope Cooke" userId="9a333e86-006b-42ba-b984-6e928377cd6c" providerId="ADAL" clId="{DBDB44AA-0355-42DB-9E6D-12352FB86B72}" dt="2024-04-09T23:11:23.564" v="61" actId="1076"/>
          <ac:picMkLst>
            <pc:docMk/>
            <pc:sldMk cId="1720386414" sldId="317"/>
            <ac:picMk id="9" creationId="{3631F026-3141-48C1-13AE-E0614F5291C9}"/>
          </ac:picMkLst>
        </pc:picChg>
      </pc:sldChg>
    </pc:docChg>
  </pc:docChgLst>
  <pc:docChgLst>
    <pc:chgData name="Russel Thomas Stringham" userId="S::rts97@nau.edu::08e9cd47-1db5-4ee4-ae24-d30a6709bd9e" providerId="AD" clId="Web-{095E0B14-B277-4DFC-669E-BBB3C9E17AC2}"/>
    <pc:docChg chg="sldOrd">
      <pc:chgData name="Russel Thomas Stringham" userId="S::rts97@nau.edu::08e9cd47-1db5-4ee4-ae24-d30a6709bd9e" providerId="AD" clId="Web-{095E0B14-B277-4DFC-669E-BBB3C9E17AC2}" dt="2024-04-10T00:33:59.668" v="1"/>
      <pc:docMkLst>
        <pc:docMk/>
      </pc:docMkLst>
      <pc:sldChg chg="ord">
        <pc:chgData name="Russel Thomas Stringham" userId="S::rts97@nau.edu::08e9cd47-1db5-4ee4-ae24-d30a6709bd9e" providerId="AD" clId="Web-{095E0B14-B277-4DFC-669E-BBB3C9E17AC2}" dt="2024-04-10T00:33:59.668" v="1"/>
        <pc:sldMkLst>
          <pc:docMk/>
          <pc:sldMk cId="1640571792" sldId="316"/>
        </pc:sldMkLst>
      </pc:sldChg>
    </pc:docChg>
  </pc:docChgLst>
  <pc:docChgLst>
    <pc:chgData name="Mica Nicole Nellis" userId="5f20adf3-492e-4e22-8d59-1b443793dbb5" providerId="ADAL" clId="{76193434-B51D-B043-8E8E-503EC9386DEC}"/>
    <pc:docChg chg="undo custSel addSld delSld modSld sldOrd">
      <pc:chgData name="Mica Nicole Nellis" userId="5f20adf3-492e-4e22-8d59-1b443793dbb5" providerId="ADAL" clId="{76193434-B51D-B043-8E8E-503EC9386DEC}" dt="2024-04-10T03:09:37.267" v="2500" actId="1076"/>
      <pc:docMkLst>
        <pc:docMk/>
      </pc:docMkLst>
      <pc:sldChg chg="addSp modSp">
        <pc:chgData name="Mica Nicole Nellis" userId="5f20adf3-492e-4e22-8d59-1b443793dbb5" providerId="ADAL" clId="{76193434-B51D-B043-8E8E-503EC9386DEC}" dt="2024-04-10T03:03:52.472" v="2265" actId="20577"/>
        <pc:sldMkLst>
          <pc:docMk/>
          <pc:sldMk cId="1257923281" sldId="302"/>
        </pc:sldMkLst>
        <pc:spChg chg="mod">
          <ac:chgData name="Mica Nicole Nellis" userId="5f20adf3-492e-4e22-8d59-1b443793dbb5" providerId="ADAL" clId="{76193434-B51D-B043-8E8E-503EC9386DEC}" dt="2024-04-10T03:03:52.472" v="2265" actId="20577"/>
          <ac:spMkLst>
            <pc:docMk/>
            <pc:sldMk cId="1257923281" sldId="302"/>
            <ac:spMk id="3" creationId="{43A146D2-AD59-7CD1-F133-CC6C83B3B2D0}"/>
          </ac:spMkLst>
        </pc:spChg>
        <pc:picChg chg="add mod">
          <ac:chgData name="Mica Nicole Nellis" userId="5f20adf3-492e-4e22-8d59-1b443793dbb5" providerId="ADAL" clId="{76193434-B51D-B043-8E8E-503EC9386DEC}" dt="2024-04-05T20:33:31.823" v="5" actId="1076"/>
          <ac:picMkLst>
            <pc:docMk/>
            <pc:sldMk cId="1257923281" sldId="302"/>
            <ac:picMk id="8" creationId="{CF184577-201F-C397-9DEC-4D2E92D3845D}"/>
          </ac:picMkLst>
        </pc:picChg>
      </pc:sldChg>
      <pc:sldChg chg="modSp">
        <pc:chgData name="Mica Nicole Nellis" userId="5f20adf3-492e-4e22-8d59-1b443793dbb5" providerId="ADAL" clId="{76193434-B51D-B043-8E8E-503EC9386DEC}" dt="2024-04-09T22:36:36.986" v="1905" actId="20577"/>
        <pc:sldMkLst>
          <pc:docMk/>
          <pc:sldMk cId="2594509702" sldId="303"/>
        </pc:sldMkLst>
        <pc:spChg chg="mod">
          <ac:chgData name="Mica Nicole Nellis" userId="5f20adf3-492e-4e22-8d59-1b443793dbb5" providerId="ADAL" clId="{76193434-B51D-B043-8E8E-503EC9386DEC}" dt="2024-04-09T22:36:36.986" v="1905" actId="20577"/>
          <ac:spMkLst>
            <pc:docMk/>
            <pc:sldMk cId="2594509702" sldId="303"/>
            <ac:spMk id="5" creationId="{CE6BBC9B-2C62-36AD-7849-CAADDE4378A5}"/>
          </ac:spMkLst>
        </pc:spChg>
      </pc:sldChg>
      <pc:sldChg chg="addSp delSp modSp">
        <pc:chgData name="Mica Nicole Nellis" userId="5f20adf3-492e-4e22-8d59-1b443793dbb5" providerId="ADAL" clId="{76193434-B51D-B043-8E8E-503EC9386DEC}" dt="2024-04-10T03:09:37.267" v="2500" actId="1076"/>
        <pc:sldMkLst>
          <pc:docMk/>
          <pc:sldMk cId="2994447843" sldId="304"/>
        </pc:sldMkLst>
        <pc:spChg chg="del mod">
          <ac:chgData name="Mica Nicole Nellis" userId="5f20adf3-492e-4e22-8d59-1b443793dbb5" providerId="ADAL" clId="{76193434-B51D-B043-8E8E-503EC9386DEC}" dt="2024-04-10T03:07:57.221" v="2453" actId="478"/>
          <ac:spMkLst>
            <pc:docMk/>
            <pc:sldMk cId="2994447843" sldId="304"/>
            <ac:spMk id="2" creationId="{28C1C774-E538-4CD4-AF07-9C04357E0F25}"/>
          </ac:spMkLst>
        </pc:spChg>
        <pc:spChg chg="add del mod">
          <ac:chgData name="Mica Nicole Nellis" userId="5f20adf3-492e-4e22-8d59-1b443793dbb5" providerId="ADAL" clId="{76193434-B51D-B043-8E8E-503EC9386DEC}" dt="2024-04-10T03:07:02.780" v="2431" actId="478"/>
          <ac:spMkLst>
            <pc:docMk/>
            <pc:sldMk cId="2994447843" sldId="304"/>
            <ac:spMk id="7" creationId="{2AE541C2-1450-B56E-04F8-0161D0402624}"/>
          </ac:spMkLst>
        </pc:spChg>
        <pc:spChg chg="add del mod">
          <ac:chgData name="Mica Nicole Nellis" userId="5f20adf3-492e-4e22-8d59-1b443793dbb5" providerId="ADAL" clId="{76193434-B51D-B043-8E8E-503EC9386DEC}" dt="2024-04-10T03:08:00.481" v="2454" actId="478"/>
          <ac:spMkLst>
            <pc:docMk/>
            <pc:sldMk cId="2994447843" sldId="304"/>
            <ac:spMk id="9" creationId="{6C443C76-0F9D-469C-B29E-EF9DDDD50411}"/>
          </ac:spMkLst>
        </pc:spChg>
        <pc:graphicFrameChg chg="mod modGraphic">
          <ac:chgData name="Mica Nicole Nellis" userId="5f20adf3-492e-4e22-8d59-1b443793dbb5" providerId="ADAL" clId="{76193434-B51D-B043-8E8E-503EC9386DEC}" dt="2024-04-10T03:09:37.267" v="2500" actId="1076"/>
          <ac:graphicFrameMkLst>
            <pc:docMk/>
            <pc:sldMk cId="2994447843" sldId="304"/>
            <ac:graphicFrameMk id="5" creationId="{9E585C20-617E-1DA3-49AE-D8FBA2DCB057}"/>
          </ac:graphicFrameMkLst>
        </pc:graphicFrameChg>
        <pc:picChg chg="del">
          <ac:chgData name="Mica Nicole Nellis" userId="5f20adf3-492e-4e22-8d59-1b443793dbb5" providerId="ADAL" clId="{76193434-B51D-B043-8E8E-503EC9386DEC}" dt="2024-04-10T03:06:55.178" v="2430" actId="478"/>
          <ac:picMkLst>
            <pc:docMk/>
            <pc:sldMk cId="2994447843" sldId="304"/>
            <ac:picMk id="6" creationId="{A7E195C0-D440-4A2B-9841-8863B349C33B}"/>
          </ac:picMkLst>
        </pc:picChg>
      </pc:sldChg>
      <pc:sldChg chg="addSp modSp">
        <pc:chgData name="Mica Nicole Nellis" userId="5f20adf3-492e-4e22-8d59-1b443793dbb5" providerId="ADAL" clId="{76193434-B51D-B043-8E8E-503EC9386DEC}" dt="2024-04-09T21:17:57.042" v="1243" actId="20577"/>
        <pc:sldMkLst>
          <pc:docMk/>
          <pc:sldMk cId="2500799788" sldId="305"/>
        </pc:sldMkLst>
        <pc:spChg chg="add mod">
          <ac:chgData name="Mica Nicole Nellis" userId="5f20adf3-492e-4e22-8d59-1b443793dbb5" providerId="ADAL" clId="{76193434-B51D-B043-8E8E-503EC9386DEC}" dt="2024-04-09T21:17:57.042" v="1243" actId="20577"/>
          <ac:spMkLst>
            <pc:docMk/>
            <pc:sldMk cId="2500799788" sldId="305"/>
            <ac:spMk id="3" creationId="{D226AC09-0A64-71C6-28C3-AD5401CB6F0F}"/>
          </ac:spMkLst>
        </pc:spChg>
        <pc:graphicFrameChg chg="modGraphic">
          <ac:chgData name="Mica Nicole Nellis" userId="5f20adf3-492e-4e22-8d59-1b443793dbb5" providerId="ADAL" clId="{76193434-B51D-B043-8E8E-503EC9386DEC}" dt="2024-04-09T21:15:21.459" v="1160" actId="20577"/>
          <ac:graphicFrameMkLst>
            <pc:docMk/>
            <pc:sldMk cId="2500799788" sldId="305"/>
            <ac:graphicFrameMk id="5" creationId="{872668B8-C47B-FA5C-270B-0D788A3725D5}"/>
          </ac:graphicFrameMkLst>
        </pc:graphicFrameChg>
      </pc:sldChg>
      <pc:sldChg chg="addSp delSp modSp">
        <pc:chgData name="Mica Nicole Nellis" userId="5f20adf3-492e-4e22-8d59-1b443793dbb5" providerId="ADAL" clId="{76193434-B51D-B043-8E8E-503EC9386DEC}" dt="2024-04-09T21:18:16.097" v="1253" actId="20577"/>
        <pc:sldMkLst>
          <pc:docMk/>
          <pc:sldMk cId="2984174674" sldId="306"/>
        </pc:sldMkLst>
        <pc:spChg chg="add mod">
          <ac:chgData name="Mica Nicole Nellis" userId="5f20adf3-492e-4e22-8d59-1b443793dbb5" providerId="ADAL" clId="{76193434-B51D-B043-8E8E-503EC9386DEC}" dt="2024-04-09T21:18:16.097" v="1253" actId="20577"/>
          <ac:spMkLst>
            <pc:docMk/>
            <pc:sldMk cId="2984174674" sldId="306"/>
            <ac:spMk id="3" creationId="{DF87EA85-3BAA-4325-9DFF-D37D106B086E}"/>
          </ac:spMkLst>
        </pc:spChg>
        <pc:spChg chg="del">
          <ac:chgData name="Mica Nicole Nellis" userId="5f20adf3-492e-4e22-8d59-1b443793dbb5" providerId="ADAL" clId="{76193434-B51D-B043-8E8E-503EC9386DEC}" dt="2024-04-08T01:44:40.002" v="400" actId="478"/>
          <ac:spMkLst>
            <pc:docMk/>
            <pc:sldMk cId="2984174674" sldId="306"/>
            <ac:spMk id="7" creationId="{D1965FA5-6531-8EF7-58CD-720F021B999B}"/>
          </ac:spMkLst>
        </pc:spChg>
        <pc:graphicFrameChg chg="mod modGraphic">
          <ac:chgData name="Mica Nicole Nellis" userId="5f20adf3-492e-4e22-8d59-1b443793dbb5" providerId="ADAL" clId="{76193434-B51D-B043-8E8E-503EC9386DEC}" dt="2024-04-09T21:17:21.362" v="1230" actId="1076"/>
          <ac:graphicFrameMkLst>
            <pc:docMk/>
            <pc:sldMk cId="2984174674" sldId="306"/>
            <ac:graphicFrameMk id="5" creationId="{534CD984-D677-8B0E-E5C4-92B3DB9FFC93}"/>
          </ac:graphicFrameMkLst>
        </pc:graphicFrameChg>
      </pc:sldChg>
      <pc:sldChg chg="addSp modSp">
        <pc:chgData name="Mica Nicole Nellis" userId="5f20adf3-492e-4e22-8d59-1b443793dbb5" providerId="ADAL" clId="{76193434-B51D-B043-8E8E-503EC9386DEC}" dt="2024-04-08T01:27:07.834" v="199" actId="1076"/>
        <pc:sldMkLst>
          <pc:docMk/>
          <pc:sldMk cId="3960757848" sldId="309"/>
        </pc:sldMkLst>
        <pc:spChg chg="mod">
          <ac:chgData name="Mica Nicole Nellis" userId="5f20adf3-492e-4e22-8d59-1b443793dbb5" providerId="ADAL" clId="{76193434-B51D-B043-8E8E-503EC9386DEC}" dt="2024-04-08T01:24:33.607" v="179" actId="20577"/>
          <ac:spMkLst>
            <pc:docMk/>
            <pc:sldMk cId="3960757848" sldId="309"/>
            <ac:spMk id="2" creationId="{28C1C774-E538-4CD4-AF07-9C04357E0F25}"/>
          </ac:spMkLst>
        </pc:spChg>
        <pc:graphicFrameChg chg="add mod">
          <ac:chgData name="Mica Nicole Nellis" userId="5f20adf3-492e-4e22-8d59-1b443793dbb5" providerId="ADAL" clId="{76193434-B51D-B043-8E8E-503EC9386DEC}" dt="2024-04-08T01:26:55.087" v="196" actId="14100"/>
          <ac:graphicFrameMkLst>
            <pc:docMk/>
            <pc:sldMk cId="3960757848" sldId="309"/>
            <ac:graphicFrameMk id="7" creationId="{F28F802A-7B0D-C8D7-92C9-3850826BFDB0}"/>
          </ac:graphicFrameMkLst>
        </pc:graphicFrameChg>
        <pc:graphicFrameChg chg="add mod modGraphic">
          <ac:chgData name="Mica Nicole Nellis" userId="5f20adf3-492e-4e22-8d59-1b443793dbb5" providerId="ADAL" clId="{76193434-B51D-B043-8E8E-503EC9386DEC}" dt="2024-04-08T01:27:07.834" v="199" actId="1076"/>
          <ac:graphicFrameMkLst>
            <pc:docMk/>
            <pc:sldMk cId="3960757848" sldId="309"/>
            <ac:graphicFrameMk id="9" creationId="{69147494-1DC1-EC7D-0403-DE648B59D049}"/>
          </ac:graphicFrameMkLst>
        </pc:graphicFrameChg>
      </pc:sldChg>
      <pc:sldChg chg="addSp delSp modSp add ord">
        <pc:chgData name="Mica Nicole Nellis" userId="5f20adf3-492e-4e22-8d59-1b443793dbb5" providerId="ADAL" clId="{76193434-B51D-B043-8E8E-503EC9386DEC}" dt="2024-04-09T22:29:03.177" v="1849" actId="1076"/>
        <pc:sldMkLst>
          <pc:docMk/>
          <pc:sldMk cId="3007063688" sldId="310"/>
        </pc:sldMkLst>
        <pc:spChg chg="mod">
          <ac:chgData name="Mica Nicole Nellis" userId="5f20adf3-492e-4e22-8d59-1b443793dbb5" providerId="ADAL" clId="{76193434-B51D-B043-8E8E-503EC9386DEC}" dt="2024-04-09T20:40:16.113" v="820" actId="20577"/>
          <ac:spMkLst>
            <pc:docMk/>
            <pc:sldMk cId="3007063688" sldId="310"/>
            <ac:spMk id="2" creationId="{28C1C774-E538-4CD4-AF07-9C04357E0F25}"/>
          </ac:spMkLst>
        </pc:spChg>
        <pc:spChg chg="add mod">
          <ac:chgData name="Mica Nicole Nellis" userId="5f20adf3-492e-4e22-8d59-1b443793dbb5" providerId="ADAL" clId="{76193434-B51D-B043-8E8E-503EC9386DEC}" dt="2024-04-09T20:47:27.661" v="837" actId="1076"/>
          <ac:spMkLst>
            <pc:docMk/>
            <pc:sldMk cId="3007063688" sldId="310"/>
            <ac:spMk id="12" creationId="{B1E0AF56-7571-F224-D04C-D6A24B89450D}"/>
          </ac:spMkLst>
        </pc:spChg>
        <pc:graphicFrameChg chg="add del mod modGraphic">
          <ac:chgData name="Mica Nicole Nellis" userId="5f20adf3-492e-4e22-8d59-1b443793dbb5" providerId="ADAL" clId="{76193434-B51D-B043-8E8E-503EC9386DEC}" dt="2024-04-09T20:09:02.825" v="513" actId="478"/>
          <ac:graphicFrameMkLst>
            <pc:docMk/>
            <pc:sldMk cId="3007063688" sldId="310"/>
            <ac:graphicFrameMk id="5" creationId="{330DF869-F1FF-0D8A-390E-216D7381E94A}"/>
          </ac:graphicFrameMkLst>
        </pc:graphicFrameChg>
        <pc:graphicFrameChg chg="add del mod modGraphic">
          <ac:chgData name="Mica Nicole Nellis" userId="5f20adf3-492e-4e22-8d59-1b443793dbb5" providerId="ADAL" clId="{76193434-B51D-B043-8E8E-503EC9386DEC}" dt="2024-04-09T20:16:08.705" v="529" actId="478"/>
          <ac:graphicFrameMkLst>
            <pc:docMk/>
            <pc:sldMk cId="3007063688" sldId="310"/>
            <ac:graphicFrameMk id="8" creationId="{BAC3596E-B470-CFDA-654F-9554644B7270}"/>
          </ac:graphicFrameMkLst>
        </pc:graphicFrameChg>
        <pc:graphicFrameChg chg="add mod">
          <ac:chgData name="Mica Nicole Nellis" userId="5f20adf3-492e-4e22-8d59-1b443793dbb5" providerId="ADAL" clId="{76193434-B51D-B043-8E8E-503EC9386DEC}" dt="2024-04-09T20:50:06.404" v="856" actId="1076"/>
          <ac:graphicFrameMkLst>
            <pc:docMk/>
            <pc:sldMk cId="3007063688" sldId="310"/>
            <ac:graphicFrameMk id="11" creationId="{30AF66C7-521D-FC89-11D2-DA9970790349}"/>
          </ac:graphicFrameMkLst>
        </pc:graphicFrameChg>
        <pc:graphicFrameChg chg="add mod modGraphic">
          <ac:chgData name="Mica Nicole Nellis" userId="5f20adf3-492e-4e22-8d59-1b443793dbb5" providerId="ADAL" clId="{76193434-B51D-B043-8E8E-503EC9386DEC}" dt="2024-04-09T20:49:28.579" v="852" actId="1076"/>
          <ac:graphicFrameMkLst>
            <pc:docMk/>
            <pc:sldMk cId="3007063688" sldId="310"/>
            <ac:graphicFrameMk id="14" creationId="{ED892FDA-5CEE-379E-D5E8-296DF3EF0F70}"/>
          </ac:graphicFrameMkLst>
        </pc:graphicFrameChg>
        <pc:graphicFrameChg chg="add mod">
          <ac:chgData name="Mica Nicole Nellis" userId="5f20adf3-492e-4e22-8d59-1b443793dbb5" providerId="ADAL" clId="{76193434-B51D-B043-8E8E-503EC9386DEC}" dt="2024-04-09T20:49:46.240" v="855" actId="1076"/>
          <ac:graphicFrameMkLst>
            <pc:docMk/>
            <pc:sldMk cId="3007063688" sldId="310"/>
            <ac:graphicFrameMk id="16" creationId="{AE2DDCFC-6CDE-6D1B-F935-6E61ED46C667}"/>
          </ac:graphicFrameMkLst>
        </pc:graphicFrameChg>
        <pc:picChg chg="mod">
          <ac:chgData name="Mica Nicole Nellis" userId="5f20adf3-492e-4e22-8d59-1b443793dbb5" providerId="ADAL" clId="{76193434-B51D-B043-8E8E-503EC9386DEC}" dt="2024-04-09T20:48:03.764" v="840" actId="1076"/>
          <ac:picMkLst>
            <pc:docMk/>
            <pc:sldMk cId="3007063688" sldId="310"/>
            <ac:picMk id="6" creationId="{A7E195C0-D440-4A2B-9841-8863B349C33B}"/>
          </ac:picMkLst>
        </pc:picChg>
      </pc:sldChg>
      <pc:sldChg chg="modSp add del">
        <pc:chgData name="Mica Nicole Nellis" userId="5f20adf3-492e-4e22-8d59-1b443793dbb5" providerId="ADAL" clId="{76193434-B51D-B043-8E8E-503EC9386DEC}" dt="2024-04-09T23:49:41.655" v="2087" actId="2696"/>
        <pc:sldMkLst>
          <pc:docMk/>
          <pc:sldMk cId="121577370" sldId="311"/>
        </pc:sldMkLst>
        <pc:spChg chg="mod">
          <ac:chgData name="Mica Nicole Nellis" userId="5f20adf3-492e-4e22-8d59-1b443793dbb5" providerId="ADAL" clId="{76193434-B51D-B043-8E8E-503EC9386DEC}" dt="2024-04-05T20:35:39.609" v="128" actId="20577"/>
          <ac:spMkLst>
            <pc:docMk/>
            <pc:sldMk cId="121577370" sldId="311"/>
            <ac:spMk id="2" creationId="{28C1C774-E538-4CD4-AF07-9C04357E0F25}"/>
          </ac:spMkLst>
        </pc:spChg>
      </pc:sldChg>
      <pc:sldChg chg="addSp delSp modSp add addAnim">
        <pc:chgData name="Mica Nicole Nellis" userId="5f20adf3-492e-4e22-8d59-1b443793dbb5" providerId="ADAL" clId="{76193434-B51D-B043-8E8E-503EC9386DEC}" dt="2024-04-08T01:42:21.559" v="389" actId="1076"/>
        <pc:sldMkLst>
          <pc:docMk/>
          <pc:sldMk cId="3191030487" sldId="312"/>
        </pc:sldMkLst>
        <pc:spChg chg="mod">
          <ac:chgData name="Mica Nicole Nellis" userId="5f20adf3-492e-4e22-8d59-1b443793dbb5" providerId="ADAL" clId="{76193434-B51D-B043-8E8E-503EC9386DEC}" dt="2024-04-08T01:41:56.014" v="384" actId="1076"/>
          <ac:spMkLst>
            <pc:docMk/>
            <pc:sldMk cId="3191030487" sldId="312"/>
            <ac:spMk id="2" creationId="{28C1C774-E538-4CD4-AF07-9C04357E0F25}"/>
          </ac:spMkLst>
        </pc:spChg>
        <pc:graphicFrameChg chg="del">
          <ac:chgData name="Mica Nicole Nellis" userId="5f20adf3-492e-4e22-8d59-1b443793dbb5" providerId="ADAL" clId="{76193434-B51D-B043-8E8E-503EC9386DEC}" dt="2024-04-08T01:29:30.926" v="376" actId="478"/>
          <ac:graphicFrameMkLst>
            <pc:docMk/>
            <pc:sldMk cId="3191030487" sldId="312"/>
            <ac:graphicFrameMk id="7" creationId="{F28F802A-7B0D-C8D7-92C9-3850826BFDB0}"/>
          </ac:graphicFrameMkLst>
        </pc:graphicFrameChg>
        <pc:graphicFrameChg chg="del">
          <ac:chgData name="Mica Nicole Nellis" userId="5f20adf3-492e-4e22-8d59-1b443793dbb5" providerId="ADAL" clId="{76193434-B51D-B043-8E8E-503EC9386DEC}" dt="2024-04-08T01:29:41.458" v="377" actId="478"/>
          <ac:graphicFrameMkLst>
            <pc:docMk/>
            <pc:sldMk cId="3191030487" sldId="312"/>
            <ac:graphicFrameMk id="9" creationId="{69147494-1DC1-EC7D-0403-DE648B59D049}"/>
          </ac:graphicFrameMkLst>
        </pc:graphicFrameChg>
        <pc:picChg chg="add mod">
          <ac:chgData name="Mica Nicole Nellis" userId="5f20adf3-492e-4e22-8d59-1b443793dbb5" providerId="ADAL" clId="{76193434-B51D-B043-8E8E-503EC9386DEC}" dt="2024-04-08T01:42:01.759" v="385" actId="1076"/>
          <ac:picMkLst>
            <pc:docMk/>
            <pc:sldMk cId="3191030487" sldId="312"/>
            <ac:picMk id="3" creationId="{7793CEE8-4060-E01E-C40E-64F1C8AF26BA}"/>
          </ac:picMkLst>
        </pc:picChg>
        <pc:picChg chg="add mod">
          <ac:chgData name="Mica Nicole Nellis" userId="5f20adf3-492e-4e22-8d59-1b443793dbb5" providerId="ADAL" clId="{76193434-B51D-B043-8E8E-503EC9386DEC}" dt="2024-04-08T01:42:21.559" v="389" actId="1076"/>
          <ac:picMkLst>
            <pc:docMk/>
            <pc:sldMk cId="3191030487" sldId="312"/>
            <ac:picMk id="5" creationId="{A029AA76-B497-AC5E-B075-CB6CCB4A79A9}"/>
          </ac:picMkLst>
        </pc:picChg>
      </pc:sldChg>
      <pc:sldChg chg="addSp delSp modSp add addAnim delAnim">
        <pc:chgData name="Mica Nicole Nellis" userId="5f20adf3-492e-4e22-8d59-1b443793dbb5" providerId="ADAL" clId="{76193434-B51D-B043-8E8E-503EC9386DEC}" dt="2024-04-09T22:32:34.240" v="1872" actId="1076"/>
        <pc:sldMkLst>
          <pc:docMk/>
          <pc:sldMk cId="1352933112" sldId="313"/>
        </pc:sldMkLst>
        <pc:spChg chg="mod">
          <ac:chgData name="Mica Nicole Nellis" userId="5f20adf3-492e-4e22-8d59-1b443793dbb5" providerId="ADAL" clId="{76193434-B51D-B043-8E8E-503EC9386DEC}" dt="2024-04-09T22:24:10.433" v="1825" actId="1076"/>
          <ac:spMkLst>
            <pc:docMk/>
            <pc:sldMk cId="1352933112" sldId="313"/>
            <ac:spMk id="2" creationId="{28C1C774-E538-4CD4-AF07-9C04357E0F25}"/>
          </ac:spMkLst>
        </pc:spChg>
        <pc:spChg chg="del">
          <ac:chgData name="Mica Nicole Nellis" userId="5f20adf3-492e-4e22-8d59-1b443793dbb5" providerId="ADAL" clId="{76193434-B51D-B043-8E8E-503EC9386DEC}" dt="2024-04-09T20:53:45.930" v="861" actId="478"/>
          <ac:spMkLst>
            <pc:docMk/>
            <pc:sldMk cId="1352933112" sldId="313"/>
            <ac:spMk id="12" creationId="{B1E0AF56-7571-F224-D04C-D6A24B89450D}"/>
          </ac:spMkLst>
        </pc:spChg>
        <pc:spChg chg="add mod">
          <ac:chgData name="Mica Nicole Nellis" userId="5f20adf3-492e-4e22-8d59-1b443793dbb5" providerId="ADAL" clId="{76193434-B51D-B043-8E8E-503EC9386DEC}" dt="2024-04-09T22:31:06.262" v="1866" actId="1076"/>
          <ac:spMkLst>
            <pc:docMk/>
            <pc:sldMk cId="1352933112" sldId="313"/>
            <ac:spMk id="13" creationId="{FEDC3C74-581E-EB09-D7D8-571F3E067076}"/>
          </ac:spMkLst>
        </pc:spChg>
        <pc:graphicFrameChg chg="add mod ord">
          <ac:chgData name="Mica Nicole Nellis" userId="5f20adf3-492e-4e22-8d59-1b443793dbb5" providerId="ADAL" clId="{76193434-B51D-B043-8E8E-503EC9386DEC}" dt="2024-04-09T22:31:47.512" v="1871" actId="1076"/>
          <ac:graphicFrameMkLst>
            <pc:docMk/>
            <pc:sldMk cId="1352933112" sldId="313"/>
            <ac:graphicFrameMk id="7" creationId="{4F7E136E-1DD5-604E-A786-21ECE72477EC}"/>
          </ac:graphicFrameMkLst>
        </pc:graphicFrameChg>
        <pc:graphicFrameChg chg="add del mod">
          <ac:chgData name="Mica Nicole Nellis" userId="5f20adf3-492e-4e22-8d59-1b443793dbb5" providerId="ADAL" clId="{76193434-B51D-B043-8E8E-503EC9386DEC}" dt="2024-04-09T22:25:54.099" v="1835" actId="478"/>
          <ac:graphicFrameMkLst>
            <pc:docMk/>
            <pc:sldMk cId="1352933112" sldId="313"/>
            <ac:graphicFrameMk id="10" creationId="{C9EA1A34-21DC-D8D7-27A9-0266B1F5D4C0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0:53:34.852" v="858" actId="478"/>
          <ac:graphicFrameMkLst>
            <pc:docMk/>
            <pc:sldMk cId="1352933112" sldId="313"/>
            <ac:graphicFrameMk id="11" creationId="{30AF66C7-521D-FC89-11D2-DA9970790349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0:53:39.061" v="859" actId="478"/>
          <ac:graphicFrameMkLst>
            <pc:docMk/>
            <pc:sldMk cId="1352933112" sldId="313"/>
            <ac:graphicFrameMk id="14" creationId="{ED892FDA-5CEE-379E-D5E8-296DF3EF0F70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0:53:42.824" v="860" actId="478"/>
          <ac:graphicFrameMkLst>
            <pc:docMk/>
            <pc:sldMk cId="1352933112" sldId="313"/>
            <ac:graphicFrameMk id="16" creationId="{AE2DDCFC-6CDE-6D1B-F935-6E61ED46C667}"/>
          </ac:graphicFrameMkLst>
        </pc:graphicFrameChg>
        <pc:picChg chg="add del mod">
          <ac:chgData name="Mica Nicole Nellis" userId="5f20adf3-492e-4e22-8d59-1b443793dbb5" providerId="ADAL" clId="{76193434-B51D-B043-8E8E-503EC9386DEC}" dt="2024-04-09T22:29:19.080" v="1850" actId="478"/>
          <ac:picMkLst>
            <pc:docMk/>
            <pc:sldMk cId="1352933112" sldId="313"/>
            <ac:picMk id="15" creationId="{A72E9A2F-2302-B68F-EC19-E9145755F807}"/>
          </ac:picMkLst>
        </pc:picChg>
        <pc:picChg chg="add del mod ord">
          <ac:chgData name="Mica Nicole Nellis" userId="5f20adf3-492e-4e22-8d59-1b443793dbb5" providerId="ADAL" clId="{76193434-B51D-B043-8E8E-503EC9386DEC}" dt="2024-04-09T22:29:59.011" v="1859" actId="478"/>
          <ac:picMkLst>
            <pc:docMk/>
            <pc:sldMk cId="1352933112" sldId="313"/>
            <ac:picMk id="17" creationId="{62DF3D57-09DB-5217-3879-6B9BB6B30270}"/>
          </ac:picMkLst>
        </pc:picChg>
        <pc:picChg chg="add mod">
          <ac:chgData name="Mica Nicole Nellis" userId="5f20adf3-492e-4e22-8d59-1b443793dbb5" providerId="ADAL" clId="{76193434-B51D-B043-8E8E-503EC9386DEC}" dt="2024-04-09T22:32:34.240" v="1872" actId="1076"/>
          <ac:picMkLst>
            <pc:docMk/>
            <pc:sldMk cId="1352933112" sldId="313"/>
            <ac:picMk id="18" creationId="{2ABBCE7E-E8D8-EAC3-A4C5-6AE3D8258455}"/>
          </ac:picMkLst>
        </pc:picChg>
      </pc:sldChg>
      <pc:sldChg chg="addSp delSp modSp add addAnim">
        <pc:chgData name="Mica Nicole Nellis" userId="5f20adf3-492e-4e22-8d59-1b443793dbb5" providerId="ADAL" clId="{76193434-B51D-B043-8E8E-503EC9386DEC}" dt="2024-04-09T22:34:23.017" v="1880" actId="1076"/>
        <pc:sldMkLst>
          <pc:docMk/>
          <pc:sldMk cId="3621858078" sldId="314"/>
        </pc:sldMkLst>
        <pc:spChg chg="del">
          <ac:chgData name="Mica Nicole Nellis" userId="5f20adf3-492e-4e22-8d59-1b443793dbb5" providerId="ADAL" clId="{76193434-B51D-B043-8E8E-503EC9386DEC}" dt="2024-04-09T22:29:39.125" v="1855" actId="478"/>
          <ac:spMkLst>
            <pc:docMk/>
            <pc:sldMk cId="3621858078" sldId="314"/>
            <ac:spMk id="12" creationId="{B1E0AF56-7571-F224-D04C-D6A24B89450D}"/>
          </ac:spMkLst>
        </pc:spChg>
        <pc:graphicFrameChg chg="del">
          <ac:chgData name="Mica Nicole Nellis" userId="5f20adf3-492e-4e22-8d59-1b443793dbb5" providerId="ADAL" clId="{76193434-B51D-B043-8E8E-503EC9386DEC}" dt="2024-04-09T22:29:30.348" v="1852" actId="478"/>
          <ac:graphicFrameMkLst>
            <pc:docMk/>
            <pc:sldMk cId="3621858078" sldId="314"/>
            <ac:graphicFrameMk id="11" creationId="{30AF66C7-521D-FC89-11D2-DA9970790349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2:29:32.535" v="1853" actId="478"/>
          <ac:graphicFrameMkLst>
            <pc:docMk/>
            <pc:sldMk cId="3621858078" sldId="314"/>
            <ac:graphicFrameMk id="14" creationId="{ED892FDA-5CEE-379E-D5E8-296DF3EF0F70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2:29:35.452" v="1854" actId="478"/>
          <ac:graphicFrameMkLst>
            <pc:docMk/>
            <pc:sldMk cId="3621858078" sldId="314"/>
            <ac:graphicFrameMk id="16" creationId="{AE2DDCFC-6CDE-6D1B-F935-6E61ED46C667}"/>
          </ac:graphicFrameMkLst>
        </pc:graphicFrameChg>
        <pc:picChg chg="add mod">
          <ac:chgData name="Mica Nicole Nellis" userId="5f20adf3-492e-4e22-8d59-1b443793dbb5" providerId="ADAL" clId="{76193434-B51D-B043-8E8E-503EC9386DEC}" dt="2024-04-09T22:29:51.204" v="1857" actId="1076"/>
          <ac:picMkLst>
            <pc:docMk/>
            <pc:sldMk cId="3621858078" sldId="314"/>
            <ac:picMk id="5" creationId="{B956E581-7C06-45ED-5A3E-1270F44EF37E}"/>
          </ac:picMkLst>
        </pc:picChg>
        <pc:picChg chg="add mod">
          <ac:chgData name="Mica Nicole Nellis" userId="5f20adf3-492e-4e22-8d59-1b443793dbb5" providerId="ADAL" clId="{76193434-B51D-B043-8E8E-503EC9386DEC}" dt="2024-04-09T22:34:20.205" v="1879" actId="1076"/>
          <ac:picMkLst>
            <pc:docMk/>
            <pc:sldMk cId="3621858078" sldId="314"/>
            <ac:picMk id="9" creationId="{0C7A8948-8352-9A11-F32A-74D34FBEABE9}"/>
          </ac:picMkLst>
        </pc:picChg>
        <pc:picChg chg="add mod">
          <ac:chgData name="Mica Nicole Nellis" userId="5f20adf3-492e-4e22-8d59-1b443793dbb5" providerId="ADAL" clId="{76193434-B51D-B043-8E8E-503EC9386DEC}" dt="2024-04-09T22:34:23.017" v="1880" actId="1076"/>
          <ac:picMkLst>
            <pc:docMk/>
            <pc:sldMk cId="3621858078" sldId="314"/>
            <ac:picMk id="15" creationId="{A98384F3-6239-6377-2024-1281252A21EB}"/>
          </ac:picMkLst>
        </pc:picChg>
      </pc:sldChg>
      <pc:sldChg chg="add del">
        <pc:chgData name="Mica Nicole Nellis" userId="5f20adf3-492e-4e22-8d59-1b443793dbb5" providerId="ADAL" clId="{76193434-B51D-B043-8E8E-503EC9386DEC}" dt="2024-04-09T22:30:32.655" v="1861" actId="22"/>
        <pc:sldMkLst>
          <pc:docMk/>
          <pc:sldMk cId="3707164883" sldId="315"/>
        </pc:sldMkLst>
      </pc:sldChg>
    </pc:docChg>
  </pc:docChgLst>
  <pc:docChgLst>
    <pc:chgData name="Daniel Cope Cooke" userId="9a333e86-006b-42ba-b984-6e928377cd6c" providerId="ADAL" clId="{03B9B8CF-F84B-4145-AD66-037359EE2A49}"/>
    <pc:docChg chg="custSel addSld delSld modSld sldOrd">
      <pc:chgData name="Daniel Cope Cooke" userId="9a333e86-006b-42ba-b984-6e928377cd6c" providerId="ADAL" clId="{03B9B8CF-F84B-4145-AD66-037359EE2A49}" dt="2024-04-22T01:58:27.806" v="544" actId="2696"/>
      <pc:docMkLst>
        <pc:docMk/>
      </pc:docMkLst>
      <pc:sldChg chg="del">
        <pc:chgData name="Daniel Cope Cooke" userId="9a333e86-006b-42ba-b984-6e928377cd6c" providerId="ADAL" clId="{03B9B8CF-F84B-4145-AD66-037359EE2A49}" dt="2024-04-22T01:58:27.806" v="544" actId="2696"/>
        <pc:sldMkLst>
          <pc:docMk/>
          <pc:sldMk cId="1640571792" sldId="316"/>
        </pc:sldMkLst>
      </pc:sldChg>
      <pc:sldChg chg="ord">
        <pc:chgData name="Daniel Cope Cooke" userId="9a333e86-006b-42ba-b984-6e928377cd6c" providerId="ADAL" clId="{03B9B8CF-F84B-4145-AD66-037359EE2A49}" dt="2024-04-22T01:38:16.511" v="0" actId="20578"/>
        <pc:sldMkLst>
          <pc:docMk/>
          <pc:sldMk cId="2890450801" sldId="331"/>
        </pc:sldMkLst>
      </pc:sldChg>
      <pc:sldChg chg="addSp delSp modSp mod">
        <pc:chgData name="Daniel Cope Cooke" userId="9a333e86-006b-42ba-b984-6e928377cd6c" providerId="ADAL" clId="{03B9B8CF-F84B-4145-AD66-037359EE2A49}" dt="2024-04-22T01:41:12.227" v="4" actId="14100"/>
        <pc:sldMkLst>
          <pc:docMk/>
          <pc:sldMk cId="4217560687" sldId="361"/>
        </pc:sldMkLst>
        <pc:picChg chg="del">
          <ac:chgData name="Daniel Cope Cooke" userId="9a333e86-006b-42ba-b984-6e928377cd6c" providerId="ADAL" clId="{03B9B8CF-F84B-4145-AD66-037359EE2A49}" dt="2024-04-22T01:40:56.556" v="1" actId="21"/>
          <ac:picMkLst>
            <pc:docMk/>
            <pc:sldMk cId="4217560687" sldId="361"/>
            <ac:picMk id="3" creationId="{48F59924-3DDD-A394-8043-F8F91D64ED47}"/>
          </ac:picMkLst>
        </pc:picChg>
        <pc:picChg chg="add mod">
          <ac:chgData name="Daniel Cope Cooke" userId="9a333e86-006b-42ba-b984-6e928377cd6c" providerId="ADAL" clId="{03B9B8CF-F84B-4145-AD66-037359EE2A49}" dt="2024-04-22T01:41:12.227" v="4" actId="14100"/>
          <ac:picMkLst>
            <pc:docMk/>
            <pc:sldMk cId="4217560687" sldId="361"/>
            <ac:picMk id="11" creationId="{9D12F616-CAF2-EF4D-6950-1C3F17989802}"/>
          </ac:picMkLst>
        </pc:picChg>
      </pc:sldChg>
      <pc:sldChg chg="modSp mod">
        <pc:chgData name="Daniel Cope Cooke" userId="9a333e86-006b-42ba-b984-6e928377cd6c" providerId="ADAL" clId="{03B9B8CF-F84B-4145-AD66-037359EE2A49}" dt="2024-04-22T01:41:22.559" v="5" actId="20577"/>
        <pc:sldMkLst>
          <pc:docMk/>
          <pc:sldMk cId="2274767236" sldId="364"/>
        </pc:sldMkLst>
        <pc:spChg chg="mod">
          <ac:chgData name="Daniel Cope Cooke" userId="9a333e86-006b-42ba-b984-6e928377cd6c" providerId="ADAL" clId="{03B9B8CF-F84B-4145-AD66-037359EE2A49}" dt="2024-04-22T01:41:22.559" v="5" actId="20577"/>
          <ac:spMkLst>
            <pc:docMk/>
            <pc:sldMk cId="2274767236" sldId="364"/>
            <ac:spMk id="3" creationId="{01AEA504-6526-D4FC-8E0F-19245FCA0ABB}"/>
          </ac:spMkLst>
        </pc:spChg>
      </pc:sldChg>
      <pc:sldChg chg="addSp delSp modSp add mod modAnim">
        <pc:chgData name="Daniel Cope Cooke" userId="9a333e86-006b-42ba-b984-6e928377cd6c" providerId="ADAL" clId="{03B9B8CF-F84B-4145-AD66-037359EE2A49}" dt="2024-04-22T01:57:01.073" v="543" actId="5793"/>
        <pc:sldMkLst>
          <pc:docMk/>
          <pc:sldMk cId="2483118033" sldId="366"/>
        </pc:sldMkLst>
        <pc:spChg chg="del">
          <ac:chgData name="Daniel Cope Cooke" userId="9a333e86-006b-42ba-b984-6e928377cd6c" providerId="ADAL" clId="{03B9B8CF-F84B-4145-AD66-037359EE2A49}" dt="2024-04-22T01:42:49.825" v="15" actId="21"/>
          <ac:spMkLst>
            <pc:docMk/>
            <pc:sldMk cId="2483118033" sldId="366"/>
            <ac:spMk id="2" creationId="{0E8F1A82-AF73-FE31-0B32-6B4553BF1CD6}"/>
          </ac:spMkLst>
        </pc:spChg>
        <pc:spChg chg="del">
          <ac:chgData name="Daniel Cope Cooke" userId="9a333e86-006b-42ba-b984-6e928377cd6c" providerId="ADAL" clId="{03B9B8CF-F84B-4145-AD66-037359EE2A49}" dt="2024-04-22T01:42:56.068" v="16" actId="21"/>
          <ac:spMkLst>
            <pc:docMk/>
            <pc:sldMk cId="2483118033" sldId="366"/>
            <ac:spMk id="3" creationId="{01AEA504-6526-D4FC-8E0F-19245FCA0ABB}"/>
          </ac:spMkLst>
        </pc:spChg>
        <pc:spChg chg="mod">
          <ac:chgData name="Daniel Cope Cooke" userId="9a333e86-006b-42ba-b984-6e928377cd6c" providerId="ADAL" clId="{03B9B8CF-F84B-4145-AD66-037359EE2A49}" dt="2024-04-22T01:51:43.595" v="255" actId="20577"/>
          <ac:spMkLst>
            <pc:docMk/>
            <pc:sldMk cId="2483118033" sldId="366"/>
            <ac:spMk id="7" creationId="{5E71A313-F36E-40B8-A90B-1538FAA36B65}"/>
          </ac:spMkLst>
        </pc:spChg>
        <pc:spChg chg="add mod">
          <ac:chgData name="Daniel Cope Cooke" userId="9a333e86-006b-42ba-b984-6e928377cd6c" providerId="ADAL" clId="{03B9B8CF-F84B-4145-AD66-037359EE2A49}" dt="2024-04-22T01:57:01.073" v="543" actId="5793"/>
          <ac:spMkLst>
            <pc:docMk/>
            <pc:sldMk cId="2483118033" sldId="366"/>
            <ac:spMk id="10" creationId="{0382160D-23D4-1289-BC18-EEED22B3A10B}"/>
          </ac:spMkLst>
        </pc:spChg>
        <pc:picChg chg="add mod">
          <ac:chgData name="Daniel Cope Cooke" userId="9a333e86-006b-42ba-b984-6e928377cd6c" providerId="ADAL" clId="{03B9B8CF-F84B-4145-AD66-037359EE2A49}" dt="2024-04-22T01:56:27.939" v="472" actId="1076"/>
          <ac:picMkLst>
            <pc:docMk/>
            <pc:sldMk cId="2483118033" sldId="366"/>
            <ac:picMk id="9" creationId="{DFCB02B5-1CDF-F0F1-4BDA-F245B422CCF4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VFD Power Output vs. Spindle Speed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'[ME 486C - Testing Charts.xlsx]Spindle'!$A$3:$A$13</c:f>
              <c:numCache>
                <c:formatCode>General</c:formatCode>
                <c:ptCount val="11"/>
                <c:pt idx="0">
                  <c:v>0</c:v>
                </c:pt>
                <c:pt idx="1">
                  <c:v>10.1</c:v>
                </c:pt>
                <c:pt idx="2">
                  <c:v>20.100000000000001</c:v>
                </c:pt>
                <c:pt idx="3">
                  <c:v>30.1</c:v>
                </c:pt>
                <c:pt idx="4">
                  <c:v>40</c:v>
                </c:pt>
                <c:pt idx="5">
                  <c:v>50.4</c:v>
                </c:pt>
                <c:pt idx="6">
                  <c:v>59.9</c:v>
                </c:pt>
                <c:pt idx="7">
                  <c:v>70.5</c:v>
                </c:pt>
                <c:pt idx="8">
                  <c:v>80.3</c:v>
                </c:pt>
                <c:pt idx="9">
                  <c:v>90.4</c:v>
                </c:pt>
                <c:pt idx="10">
                  <c:v>100</c:v>
                </c:pt>
              </c:numCache>
            </c:numRef>
          </c:xVal>
          <c:yVal>
            <c:numRef>
              <c:f>'[ME 486C - Testing Charts.xlsx]Spindle'!$B$3:$B$13</c:f>
              <c:numCache>
                <c:formatCode>General</c:formatCode>
                <c:ptCount val="11"/>
                <c:pt idx="0">
                  <c:v>0</c:v>
                </c:pt>
                <c:pt idx="1">
                  <c:v>591.6</c:v>
                </c:pt>
                <c:pt idx="2">
                  <c:v>1204.7</c:v>
                </c:pt>
                <c:pt idx="3">
                  <c:v>1808.2</c:v>
                </c:pt>
                <c:pt idx="4">
                  <c:v>2535.6999999999998</c:v>
                </c:pt>
                <c:pt idx="5">
                  <c:v>3029.4</c:v>
                </c:pt>
                <c:pt idx="6">
                  <c:v>3574.7</c:v>
                </c:pt>
                <c:pt idx="7">
                  <c:v>4228.1000000000004</c:v>
                </c:pt>
                <c:pt idx="8">
                  <c:v>4856.8999999999996</c:v>
                </c:pt>
                <c:pt idx="9">
                  <c:v>5325.5</c:v>
                </c:pt>
                <c:pt idx="10">
                  <c:v>6017.1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571-C740-BD6A-29205334CE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40029520"/>
        <c:axId val="1140031232"/>
      </c:scatterChart>
      <c:valAx>
        <c:axId val="114002952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VFD Output (Hz)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0031232"/>
        <c:crosses val="autoZero"/>
        <c:crossBetween val="midCat"/>
      </c:valAx>
      <c:valAx>
        <c:axId val="11400312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Spindle Speed (RPM)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002952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EDCD61-2E28-7B46-A5BB-BA43CE1E5BED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580273-C9D7-874A-A835-914C977D83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50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4C29F-14B4-6661-91D2-2A5F9FE95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72E36C-3D8C-489F-09EF-EBFCB072EF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85259A-8741-0DD9-0CF5-385674B54E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12B77-5765-784F-9111-240F2E43A8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3372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488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12421-37B4-7FE3-2F8B-5FBE81383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C77A14-9C28-5DE1-4B2E-8335675B88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E987ED-5F8F-A22B-797F-5E4F6DA9F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EB3EF-6F33-E69C-FC44-78B64FBDB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6093C-1C64-772A-EE45-6C8F1A268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996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E76A9-57A4-5D83-7B05-64F3E09BF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BA637-321A-34E7-8B54-CF0F4AFE0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5B452-5A1D-35C6-DE94-23E7DC600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A0B42-197B-BCA2-F832-2615FB4F1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FA9BF3-493D-5FAD-5B30-D8B5F0DE7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227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5D907-28DC-4577-C3BB-E1ADC8F99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19D48F-1E15-E88F-1510-EFDB6965A7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C41C5B-EE23-A960-9E89-7846D982A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5E464F-39DC-84EE-9564-8176257F5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2FAA7-0D40-F31D-B090-F84876F58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864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B31A6-64DF-25A1-9169-482B29578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5DECD-A8E1-E5E7-5EE1-924FA67DBB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D61B27-B8B4-5ADC-4870-3A46BE86A6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F982FB-E84A-1A32-1DC8-3127338C8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32C038-B389-359F-D8DB-B6981E457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067B92-C854-3D2E-543F-2BBB67ABD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384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D461D-3ABE-ABBB-CA89-D82AB41FA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AB4404-581A-980A-0E94-25348F099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6A9013-EEDC-B278-E183-11049BC6C8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939347-2B3E-2D05-FC30-4AEE270EF5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D6DA5C-983D-5810-D41C-635CD69BE3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2CAE02-C262-F29D-5F27-E56611A6D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6203EC-CB68-1042-33AF-71372750C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6B9A19-5643-6099-D5C4-45FD509A5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772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7632E-C67D-6613-6BEC-86F6ACFD7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59133-1DBE-05E0-03CD-64C091E04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591E50-1966-2EFB-D03D-FAF4E837C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6EED5C-B4BE-501C-C851-22759EBA1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69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8F41A5-DDC9-9829-E9CC-047452D1E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455988-D400-FEBB-2A11-021B53112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800327-FD2A-A1ED-4D6C-EE6F3EC94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773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AB17C-681B-4C4D-812D-59BCC2A80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E14AC-D248-6D56-6D12-2232C95FE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76FBFD-72F6-1055-65B7-7C799A4440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76DD7B-6DC8-D10A-EF7F-78FE7744D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35C119-FBDF-CAA6-37CC-ABC9E03DA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A3D049-11EB-C993-30FE-A6D31EC7B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971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35B9A-2439-58E4-6A57-3C1854F98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5CC251-D47A-C52A-DDB2-301B82A201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2E8CE4-2C35-67E4-4042-E16871D7B4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4273CC-A7ED-EBB6-FA7B-12566E47C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57A020-88A3-7AE0-235D-3CE96B7ED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D956F1-34F9-99EF-8808-F75BDF766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627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449C2-F577-28FF-F0A1-105A97C96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C62FF4-D49A-94B7-5411-CE6705A47C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5F4DF-F5F5-4EDA-2026-3D0177D0D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C7489-6C96-8791-1B6F-77B5BC9CA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F71C2-D0E3-2CC5-2759-169323C0E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329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02A657-47EB-C9DA-286B-009D79D3D0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9253EE-23EE-1257-5D64-BE74816971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3D7EB-00B1-D6CC-FAA3-243A858F5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472C9-8238-601F-77C2-A4F033261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F3C81-CB9B-13F4-E2FC-9B0100830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384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9B15ED-ED18-C180-6325-DD06CBA45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A8C71-EB47-6E18-FC8C-0937D9E09A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B9D28-E53B-6E76-CD85-A5A7389B9A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96C581-0386-C146-BC42-91F9EAB811A5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35C50-432A-6C86-FFC9-DF3E7C24ED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22844-8394-5216-D9F3-112B166B0B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451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7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media" Target="../media/media3.mov"/><Relationship Id="rId7" Type="http://schemas.openxmlformats.org/officeDocument/2006/relationships/image" Target="../media/image1.png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3.mov"/><Relationship Id="rId9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3.pn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microsoft.com/office/2007/relationships/media" Target="../media/media6.mp4"/><Relationship Id="rId7" Type="http://schemas.openxmlformats.org/officeDocument/2006/relationships/image" Target="../media/image1.png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6.mp4"/><Relationship Id="rId9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0189" y="5398607"/>
            <a:ext cx="3671621" cy="1240030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E6BBC9B-2C62-36AD-7849-CAADDE437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09" y="2027309"/>
            <a:ext cx="11526982" cy="2803381"/>
          </a:xfrm>
        </p:spPr>
        <p:txBody>
          <a:bodyPr>
            <a:normAutofit/>
          </a:bodyPr>
          <a:lstStyle/>
          <a:p>
            <a:pPr algn="ctr"/>
            <a:r>
              <a:rPr lang="en-US" sz="6200">
                <a:latin typeface="Haettenschweiler" panose="020B0706040902060204" pitchFamily="34" charset="0"/>
              </a:rPr>
              <a:t>Final Testing Results</a:t>
            </a:r>
            <a:br>
              <a:rPr lang="en-US" sz="6200">
                <a:latin typeface="Haettenschweiler" panose="020B0706040902060204" pitchFamily="34" charset="0"/>
              </a:rPr>
            </a:br>
            <a:br>
              <a:rPr lang="en-US" sz="4900">
                <a:latin typeface="Haettenschweiler" panose="020B0706040902060204" pitchFamily="34" charset="0"/>
              </a:rPr>
            </a:br>
            <a:r>
              <a:rPr lang="en-US" sz="2500">
                <a:latin typeface="Haettenschweiler" panose="020B0706040902060204" pitchFamily="34" charset="0"/>
              </a:rPr>
              <a:t>By: Brandon Knutson, Daniel Cooke, Mica </a:t>
            </a:r>
            <a:r>
              <a:rPr lang="en-US" sz="2500" err="1">
                <a:latin typeface="Haettenschweiler" panose="020B0706040902060204" pitchFamily="34" charset="0"/>
              </a:rPr>
              <a:t>Nellis</a:t>
            </a:r>
            <a:r>
              <a:rPr lang="en-US" sz="2500">
                <a:latin typeface="Haettenschweiler" panose="020B0706040902060204" pitchFamily="34" charset="0"/>
              </a:rPr>
              <a:t> Mason Goodman, Russel </a:t>
            </a:r>
            <a:r>
              <a:rPr lang="en-US" sz="2500" err="1">
                <a:latin typeface="Haettenschweiler" panose="020B0706040902060204" pitchFamily="34" charset="0"/>
              </a:rPr>
              <a:t>Stringham</a:t>
            </a:r>
            <a:r>
              <a:rPr lang="en-US" sz="2500">
                <a:latin typeface="Haettenschweiler" panose="020B0706040902060204" pitchFamily="34" charset="0"/>
              </a:rPr>
              <a:t>, Isaiah Padilla</a:t>
            </a: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25945097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31069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Design Requirements Summary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146D2-AD59-7CD1-F133-CC6C83B3B2D0}"/>
              </a:ext>
            </a:extLst>
          </p:cNvPr>
          <p:cNvSpPr txBox="1"/>
          <p:nvPr/>
        </p:nvSpPr>
        <p:spPr>
          <a:xfrm>
            <a:off x="550195" y="1219081"/>
            <a:ext cx="4032388" cy="3847207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l"/>
            <a:r>
              <a:rPr lang="en-US"/>
              <a:t>Customer Requirements: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CR1 - Working Volume (50” D x 4’ Height)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CR2 – ¼” Aluminum Drilling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CR3 - Human Input Responsive (HIR)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CR4 – 0.003” Drilling Tolerance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CR5 – Portable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CR6 – Electrical Power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CR7 – Emergency Stop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CR8 – Cost Efficient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500"/>
          </a:p>
          <a:p>
            <a:pPr algn="l"/>
            <a:r>
              <a:rPr lang="en-US" sz="1600"/>
              <a:t>Engineering Requirements: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ER1 – Deflects &lt; 0.1” During Drilling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ER2 – Spindle Speed 3,000 RPM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ER3 – Motor Torque 100 N-m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ER4– Human Input Responsive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/>
              <a:t>ER5 – Assembly &lt; 150 lbs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184577-201F-C397-9DEC-4D2E92D38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9279" y="1253551"/>
            <a:ext cx="5120217" cy="3672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923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C43C17-429C-4237-955D-FFD3F34948C3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CA343FF-8BEA-BB55-1C9D-DE8EA8B156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6679146"/>
              </p:ext>
            </p:extLst>
          </p:nvPr>
        </p:nvGraphicFramePr>
        <p:xfrm>
          <a:off x="64240" y="306180"/>
          <a:ext cx="12063520" cy="556449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35624">
                  <a:extLst>
                    <a:ext uri="{9D8B030D-6E8A-4147-A177-3AD203B41FA5}">
                      <a16:colId xmlns:a16="http://schemas.microsoft.com/office/drawing/2014/main" val="1580332154"/>
                    </a:ext>
                  </a:extLst>
                </a:gridCol>
                <a:gridCol w="836776">
                  <a:extLst>
                    <a:ext uri="{9D8B030D-6E8A-4147-A177-3AD203B41FA5}">
                      <a16:colId xmlns:a16="http://schemas.microsoft.com/office/drawing/2014/main" val="4040922433"/>
                    </a:ext>
                  </a:extLst>
                </a:gridCol>
                <a:gridCol w="1275086">
                  <a:extLst>
                    <a:ext uri="{9D8B030D-6E8A-4147-A177-3AD203B41FA5}">
                      <a16:colId xmlns:a16="http://schemas.microsoft.com/office/drawing/2014/main" val="1111791628"/>
                    </a:ext>
                  </a:extLst>
                </a:gridCol>
                <a:gridCol w="1140199">
                  <a:extLst>
                    <a:ext uri="{9D8B030D-6E8A-4147-A177-3AD203B41FA5}">
                      <a16:colId xmlns:a16="http://schemas.microsoft.com/office/drawing/2014/main" val="612631039"/>
                    </a:ext>
                  </a:extLst>
                </a:gridCol>
                <a:gridCol w="994822">
                  <a:extLst>
                    <a:ext uri="{9D8B030D-6E8A-4147-A177-3AD203B41FA5}">
                      <a16:colId xmlns:a16="http://schemas.microsoft.com/office/drawing/2014/main" val="1677977275"/>
                    </a:ext>
                  </a:extLst>
                </a:gridCol>
                <a:gridCol w="769216">
                  <a:extLst>
                    <a:ext uri="{9D8B030D-6E8A-4147-A177-3AD203B41FA5}">
                      <a16:colId xmlns:a16="http://schemas.microsoft.com/office/drawing/2014/main" val="3526100172"/>
                    </a:ext>
                  </a:extLst>
                </a:gridCol>
                <a:gridCol w="753958">
                  <a:extLst>
                    <a:ext uri="{9D8B030D-6E8A-4147-A177-3AD203B41FA5}">
                      <a16:colId xmlns:a16="http://schemas.microsoft.com/office/drawing/2014/main" val="447086556"/>
                    </a:ext>
                  </a:extLst>
                </a:gridCol>
                <a:gridCol w="1440162">
                  <a:extLst>
                    <a:ext uri="{9D8B030D-6E8A-4147-A177-3AD203B41FA5}">
                      <a16:colId xmlns:a16="http://schemas.microsoft.com/office/drawing/2014/main" val="1393216538"/>
                    </a:ext>
                  </a:extLst>
                </a:gridCol>
                <a:gridCol w="788202">
                  <a:extLst>
                    <a:ext uri="{9D8B030D-6E8A-4147-A177-3AD203B41FA5}">
                      <a16:colId xmlns:a16="http://schemas.microsoft.com/office/drawing/2014/main" val="3689236197"/>
                    </a:ext>
                  </a:extLst>
                </a:gridCol>
                <a:gridCol w="804222">
                  <a:extLst>
                    <a:ext uri="{9D8B030D-6E8A-4147-A177-3AD203B41FA5}">
                      <a16:colId xmlns:a16="http://schemas.microsoft.com/office/drawing/2014/main" val="495826658"/>
                    </a:ext>
                  </a:extLst>
                </a:gridCol>
                <a:gridCol w="702732">
                  <a:extLst>
                    <a:ext uri="{9D8B030D-6E8A-4147-A177-3AD203B41FA5}">
                      <a16:colId xmlns:a16="http://schemas.microsoft.com/office/drawing/2014/main" val="3920995155"/>
                    </a:ext>
                  </a:extLst>
                </a:gridCol>
                <a:gridCol w="531952">
                  <a:extLst>
                    <a:ext uri="{9D8B030D-6E8A-4147-A177-3AD203B41FA5}">
                      <a16:colId xmlns:a16="http://schemas.microsoft.com/office/drawing/2014/main" val="3244955552"/>
                    </a:ext>
                  </a:extLst>
                </a:gridCol>
                <a:gridCol w="890569">
                  <a:extLst>
                    <a:ext uri="{9D8B030D-6E8A-4147-A177-3AD203B41FA5}">
                      <a16:colId xmlns:a16="http://schemas.microsoft.com/office/drawing/2014/main" val="1661344049"/>
                    </a:ext>
                  </a:extLst>
                </a:gridCol>
              </a:tblGrid>
              <a:tr h="357818">
                <a:tc gridSpan="13">
                  <a:txBody>
                    <a:bodyPr/>
                    <a:lstStyle/>
                    <a:p>
                      <a:pPr algn="ctr" fontAlgn="b"/>
                      <a:r>
                        <a:rPr lang="en-US" sz="1400" u="none" strike="noStrike">
                          <a:effectLst/>
                        </a:rPr>
                        <a:t>TOP LEVEL TESTING DESIGN SUMMARY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b"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9213699"/>
                  </a:ext>
                </a:extLst>
              </a:tr>
              <a:tr h="370528">
                <a:tc gridSpan="9">
                  <a:txBody>
                    <a:bodyPr/>
                    <a:lstStyle/>
                    <a:p>
                      <a:pPr algn="ctr" fontAlgn="b"/>
                      <a:r>
                        <a:rPr lang="en-US" sz="1300" u="none" strike="noStrike">
                          <a:effectLst/>
                        </a:rPr>
                        <a:t>Test Plan 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b"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US" sz="1300" u="none" strike="noStrike">
                          <a:effectLst/>
                        </a:rPr>
                        <a:t>Test Report 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b"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7268765"/>
                  </a:ext>
                </a:extLst>
              </a:tr>
              <a:tr h="40929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Specification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Unit Under Test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Test Description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Relevant DR's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Acceptance Criteria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Target Requirements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Test Responsibility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Test Equipment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Est. Completion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Act. Completion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Test Notes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Pass/Fail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u="none" strike="noStrike">
                          <a:effectLst/>
                        </a:rPr>
                        <a:t>Course of Action 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0809584"/>
                  </a:ext>
                </a:extLst>
              </a:tr>
              <a:tr h="92224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 Motor Amperage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Motors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Provide varied "Loads" in the form of hand resistance up until shortly before stall torques to understand general amperage pull compared to that of rated currents for each motor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CR 6 – Electrical </a:t>
                      </a:r>
                      <a:r>
                        <a:rPr lang="en-US" sz="800" u="none" strike="noStrike" err="1">
                          <a:effectLst/>
                        </a:rPr>
                        <a:t>Pwr</a:t>
                      </a:r>
                      <a:endParaRPr lang="en-US" sz="800" u="none" strike="noStrike">
                        <a:effectLst/>
                      </a:endParaRPr>
                    </a:p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CR 7 – Emergency Stop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Motors do not exceed an amperage reading of 10 A to ensure protection of J1 - J6 Motor Drivers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All Must Pass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Mica / Brandon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Motors, Variable Power Supply, 10 A Motor Driver, 20 AWG wire, AWM 2586 Wire, Arduino Software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8-April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7-April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Power, efficiency, amperage, behaved as expected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Pass</a:t>
                      </a: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2298105"/>
                  </a:ext>
                </a:extLst>
              </a:tr>
              <a:tr h="92224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Spindle Wiring &amp; Rpm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End Effector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Wire the end effector in unison with the Varaible Frequency Drive to ensure purchased wiring is adequate and the Rpm's of the end effector can be adjusted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CR 2 – ¼ “ Al Drilling</a:t>
                      </a:r>
                    </a:p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CR 7 – Emergency Stop</a:t>
                      </a:r>
                    </a:p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  ER 2 -  Spindle Speed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End effector runs and has variable Rpm capabilities for wood/aluminum to guarantee future testing capabilities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All Must Pass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Mica / Brandon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10 A Spindle, VFD, Variable Power Supply, AWM 2586 Wire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8-April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8-April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Spindle speed was able to reach the desired 3000 rpm with 50 Hz of power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Pass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N/A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198786"/>
                  </a:ext>
                </a:extLst>
              </a:tr>
              <a:tr h="167117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Refined Joint Displacement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Complete Robotic Design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Robotic design can move in the X,Y, and Z planes as intended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CR1 - Working Vol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CR2 – ¼” Al Drilling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CR3 - HIR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CR4 – Drilling Tolerance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CR5 – Portable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CR6 – Electrical Power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CR7 – Emergency Stop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CR8 – Cost Efficient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 </a:t>
                      </a:r>
                      <a:r>
                        <a:rPr lang="en-US" sz="800"/>
                        <a:t>ER1 – Deflects &lt; 0.1”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ER2 – Spindle Speed 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ER3 – Motor Torque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ER4– HIR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/>
                        <a:t>ER5 – Assembly &lt; 150 lbs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Joints can complete task movements at various extensions for 10 minutes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Minimum Viable Product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Whole Team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Motors, Variable Power Supply, 10 A Motor Driver, 20 AWG wire, AWM 2586 Wire, Limit Switches, J1 - J6 Manufactured Parts, Roller Dolly, Complete Hardware, Arduino Software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16-April-19-April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25-Mar - 9-April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All motors behave as expected with the exception of J2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Pass</a:t>
                      </a: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5381930"/>
                  </a:ext>
                </a:extLst>
              </a:tr>
              <a:tr h="911181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Real World Simulation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Complete Robotic Design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 real world simulation where the design moves in multiple planes &amp; completes drilling operations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All  - Reference Above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Movement is continuous &amp; complete with a finished drilling operations that meets CR's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Minimum Viable Product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Whole Team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Motors, Variable Power Supply, 10 A Motor Driver, 20 AWG wire, AWM 2586 Wire, Limit Switches, J1 - J6 Manufactured Parts, Roller Dolly, Complete Hardware, Arduino Software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23-April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u="none" strike="noStrike">
                          <a:effectLst/>
                        </a:rPr>
                        <a:t>9-April – 22 - 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Robot behaved as needed and completed acts of drilling</a:t>
                      </a: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Pass</a:t>
                      </a: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Refine precision movement</a:t>
                      </a:r>
                    </a:p>
                  </a:txBody>
                  <a:tcPr marL="4029" marR="4029" marT="4029" marB="1934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565104"/>
                  </a:ext>
                </a:extLst>
              </a:tr>
            </a:tbl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B899558-1F44-F945-2F1E-CC69FCA68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Mica Nellis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2BB3A-64AE-7A08-95C7-534635E95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</a:t>
            </a:fld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669F970-58C7-40B6-A500-A109D7011B5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67" y="5870673"/>
            <a:ext cx="2953733" cy="9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450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C43C17-429C-4237-955D-FFD3F34948C3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71A313-F36E-40B8-A90B-1538FAA36B65}"/>
              </a:ext>
            </a:extLst>
          </p:cNvPr>
          <p:cNvSpPr txBox="1">
            <a:spLocks/>
          </p:cNvSpPr>
          <p:nvPr/>
        </p:nvSpPr>
        <p:spPr>
          <a:xfrm>
            <a:off x="201283" y="395126"/>
            <a:ext cx="10515600" cy="745218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Haettenschweiler"/>
              </a:rPr>
              <a:t>Testing Plan – Torque Speed Curves </a:t>
            </a:r>
            <a:endParaRPr lang="en-US" sz="4000">
              <a:latin typeface="Haettenschweiler" panose="020B070604090206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2C89BCF-8098-475C-D261-AF33BE775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Brandon Knutson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0DB9AA-F059-E934-E88C-294E8BD03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</a:t>
            </a:fld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669F970-58C7-40B6-A500-A109D7011B5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67" y="5870673"/>
            <a:ext cx="2953733" cy="997575"/>
          </a:xfrm>
          <a:prstGeom prst="rect">
            <a:avLst/>
          </a:prstGeom>
        </p:spPr>
      </p:pic>
      <p:pic>
        <p:nvPicPr>
          <p:cNvPr id="6" name="Picture 5" descr="A computer on a desk&#10;&#10;Description automatically generated">
            <a:extLst>
              <a:ext uri="{FF2B5EF4-FFF2-40B4-BE49-F238E27FC236}">
                <a16:creationId xmlns:a16="http://schemas.microsoft.com/office/drawing/2014/main" id="{BD712302-B918-85DD-3FD3-0876E7ACB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582" y="166255"/>
            <a:ext cx="4475018" cy="340821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7412E3E-C40E-3FBF-09E2-8086D6FFD710}"/>
              </a:ext>
            </a:extLst>
          </p:cNvPr>
          <p:cNvSpPr txBox="1"/>
          <p:nvPr/>
        </p:nvSpPr>
        <p:spPr>
          <a:xfrm>
            <a:off x="398543" y="1282271"/>
            <a:ext cx="62758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Set Speed and delivered step pulses with an Arduino Micro. </a:t>
            </a:r>
          </a:p>
          <a:p>
            <a:r>
              <a:rPr lang="en-US"/>
              <a:t>Tested Motors with weights for a range of speeds</a:t>
            </a:r>
          </a:p>
          <a:p>
            <a:r>
              <a:rPr lang="en-US"/>
              <a:t>Repeated with the motor and Gearbox and just the motor.</a:t>
            </a:r>
          </a:p>
        </p:txBody>
      </p:sp>
      <p:pic>
        <p:nvPicPr>
          <p:cNvPr id="10" name="Picture 9" descr="A graph with numbers and a line&#10;&#10;Description automatically generated">
            <a:extLst>
              <a:ext uri="{FF2B5EF4-FFF2-40B4-BE49-F238E27FC236}">
                <a16:creationId xmlns:a16="http://schemas.microsoft.com/office/drawing/2014/main" id="{5491AB5D-CB67-7772-DF02-C5D00FC32B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891" y="2693410"/>
            <a:ext cx="4876801" cy="296747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 descr="A graph with blue dots and numbers&#10;&#10;Description automatically generated">
            <a:extLst>
              <a:ext uri="{FF2B5EF4-FFF2-40B4-BE49-F238E27FC236}">
                <a16:creationId xmlns:a16="http://schemas.microsoft.com/office/drawing/2014/main" id="{BC4DE8B6-917D-EF1E-9853-87D380F95F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5618" y="2688648"/>
            <a:ext cx="4890655" cy="297699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23960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C43C17-429C-4237-955D-FFD3F34948C3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71A313-F36E-40B8-A90B-1538FAA36B65}"/>
              </a:ext>
            </a:extLst>
          </p:cNvPr>
          <p:cNvSpPr txBox="1">
            <a:spLocks/>
          </p:cNvSpPr>
          <p:nvPr/>
        </p:nvSpPr>
        <p:spPr>
          <a:xfrm>
            <a:off x="201283" y="395126"/>
            <a:ext cx="10515600" cy="745218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Haettenschweiler"/>
              </a:rPr>
              <a:t>Testing Plan – Power Efficiencies  </a:t>
            </a:r>
            <a:endParaRPr lang="en-US" sz="4000">
              <a:latin typeface="Haettenschweiler" panose="020B070604090206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7D9D307-6423-AFD0-6FE4-009A8A7B8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Brandon Knutson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5B2A39-60AE-5E84-CAC3-BD55A1CA5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</a:t>
            </a:fld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669F970-58C7-40B6-A500-A109D7011B5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67" y="5870673"/>
            <a:ext cx="2953733" cy="997575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7D38816-0C34-6410-5D62-FA49878759E4}"/>
              </a:ext>
            </a:extLst>
          </p:cNvPr>
          <p:cNvGraphicFramePr>
            <a:graphicFrameLocks noGrp="1"/>
          </p:cNvGraphicFramePr>
          <p:nvPr/>
        </p:nvGraphicFramePr>
        <p:xfrm>
          <a:off x="207817" y="1343890"/>
          <a:ext cx="8843694" cy="1381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62264">
                  <a:extLst>
                    <a:ext uri="{9D8B030D-6E8A-4147-A177-3AD203B41FA5}">
                      <a16:colId xmlns:a16="http://schemas.microsoft.com/office/drawing/2014/main" val="1624298613"/>
                    </a:ext>
                  </a:extLst>
                </a:gridCol>
                <a:gridCol w="1872188">
                  <a:extLst>
                    <a:ext uri="{9D8B030D-6E8A-4147-A177-3AD203B41FA5}">
                      <a16:colId xmlns:a16="http://schemas.microsoft.com/office/drawing/2014/main" val="776229322"/>
                    </a:ext>
                  </a:extLst>
                </a:gridCol>
                <a:gridCol w="1954621">
                  <a:extLst>
                    <a:ext uri="{9D8B030D-6E8A-4147-A177-3AD203B41FA5}">
                      <a16:colId xmlns:a16="http://schemas.microsoft.com/office/drawing/2014/main" val="1306223989"/>
                    </a:ext>
                  </a:extLst>
                </a:gridCol>
                <a:gridCol w="1954621">
                  <a:extLst>
                    <a:ext uri="{9D8B030D-6E8A-4147-A177-3AD203B41FA5}">
                      <a16:colId xmlns:a16="http://schemas.microsoft.com/office/drawing/2014/main" val="1653487931"/>
                    </a:ext>
                  </a:extLst>
                </a:gridCol>
              </a:tblGrid>
              <a:tr h="363681">
                <a:tc>
                  <a:txBody>
                    <a:bodyPr/>
                    <a:lstStyle/>
                    <a:p>
                      <a:r>
                        <a:rPr lang="en-US"/>
                        <a:t>Values for 15 to 180 RPM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Motor W/ Gearbox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Motor W/O Gearbox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Stepper Online Data Sheet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5897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Average Torque (NM)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u="none" strike="noStrike" noProof="0">
                          <a:solidFill>
                            <a:srgbClr val="000000"/>
                          </a:solidFill>
                        </a:rPr>
                        <a:t>6.82 NM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0.7871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5.70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34804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Peak Power (Watts)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14.8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66.75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909430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0DA844B-7B5C-6567-4505-3B4C862BA468}"/>
              </a:ext>
            </a:extLst>
          </p:cNvPr>
          <p:cNvSpPr txBox="1"/>
          <p:nvPr/>
        </p:nvSpPr>
        <p:spPr>
          <a:xfrm>
            <a:off x="415871" y="2824463"/>
            <a:ext cx="9374447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Theoretical Motor W/ Gearbox output: 7.871 NM</a:t>
            </a:r>
          </a:p>
          <a:p>
            <a:r>
              <a:rPr lang="en-US"/>
              <a:t>Found Motor W/ Gearbox output: 6.82NM</a:t>
            </a:r>
          </a:p>
          <a:p>
            <a:r>
              <a:rPr lang="en-US"/>
              <a:t>Our Findings...</a:t>
            </a:r>
          </a:p>
          <a:p>
            <a:r>
              <a:rPr lang="en-US"/>
              <a:t> 2 stage Gearbox efficiency is 87%</a:t>
            </a:r>
          </a:p>
          <a:p>
            <a:r>
              <a:rPr lang="en-US"/>
              <a:t> 3 stage Gearbox efficiency is 81%</a:t>
            </a:r>
          </a:p>
          <a:p>
            <a:endParaRPr lang="en-US"/>
          </a:p>
          <a:p>
            <a:r>
              <a:rPr lang="en-US"/>
              <a:t>Stepper Online States</a:t>
            </a:r>
          </a:p>
          <a:p>
            <a:r>
              <a:rPr lang="en-US"/>
              <a:t> </a:t>
            </a:r>
            <a:r>
              <a:rPr lang="en-US">
                <a:latin typeface="Segoe UI"/>
                <a:cs typeface="Segoe UI"/>
              </a:rPr>
              <a:t>2 stage Gearbox efficiency is 85%</a:t>
            </a:r>
          </a:p>
          <a:p>
            <a:r>
              <a:rPr lang="en-US">
                <a:latin typeface="Segoe UI"/>
                <a:cs typeface="Segoe UI"/>
              </a:rPr>
              <a:t> 3 stage Gearbox efficiency is 75%</a:t>
            </a:r>
          </a:p>
          <a:p>
            <a:endParaRPr lang="en-US"/>
          </a:p>
        </p:txBody>
      </p:sp>
      <p:pic>
        <p:nvPicPr>
          <p:cNvPr id="9" name="Picture 8" descr="A graph of a speed&#10;&#10;Description automatically generated">
            <a:extLst>
              <a:ext uri="{FF2B5EF4-FFF2-40B4-BE49-F238E27FC236}">
                <a16:creationId xmlns:a16="http://schemas.microsoft.com/office/drawing/2014/main" id="{1567EA5A-D635-F882-267B-1D8CBCB884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0" y="3099683"/>
            <a:ext cx="4461164" cy="255670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2424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19" y="140590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Detailed Testing Plans: Input Power vs Efficiency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5" name="trim.3152E41C-5A63-49E8-9CDD-72E9D6479F73.MOV">
            <a:hlinkClick r:id="" action="ppaction://media"/>
            <a:extLst>
              <a:ext uri="{FF2B5EF4-FFF2-40B4-BE49-F238E27FC236}">
                <a16:creationId xmlns:a16="http://schemas.microsoft.com/office/drawing/2014/main" id="{B956E581-7C06-45ED-5A3E-1270F44EF3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57587" y="872242"/>
            <a:ext cx="3366989" cy="59857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7A8948-8352-9A11-F32A-74D34FBEABE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69" t="4034" r="17752" b="18868"/>
          <a:stretch/>
        </p:blipFill>
        <p:spPr>
          <a:xfrm rot="16200000">
            <a:off x="8846660" y="-88184"/>
            <a:ext cx="2446060" cy="424462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8384F3-6239-6377-2024-1281252A21EB}"/>
              </a:ext>
              <a:ext uri="{147F2762-F138-4A5C-976F-8EAC2B608ADB}">
                <a16:predDERef xmlns:a16="http://schemas.microsoft.com/office/drawing/2014/main" pred="{998BBBEA-EB58-F2CA-AA7E-F20C080B0AD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25"/>
          <a:stretch/>
        </p:blipFill>
        <p:spPr>
          <a:xfrm>
            <a:off x="5247584" y="3368815"/>
            <a:ext cx="3160704" cy="3000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85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C43C17-429C-4237-955D-FFD3F34948C3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71A313-F36E-40B8-A90B-1538FAA36B65}"/>
              </a:ext>
            </a:extLst>
          </p:cNvPr>
          <p:cNvSpPr txBox="1">
            <a:spLocks/>
          </p:cNvSpPr>
          <p:nvPr/>
        </p:nvSpPr>
        <p:spPr>
          <a:xfrm>
            <a:off x="201283" y="395126"/>
            <a:ext cx="10515600" cy="745218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Haettenschweiler"/>
              </a:rPr>
              <a:t>Testing Plan – Spindle Speed</a:t>
            </a:r>
            <a:endParaRPr lang="en-US" sz="4000">
              <a:latin typeface="Haettenschweiler" panose="020B0706040902060204" pitchFamily="34" charset="0"/>
            </a:endParaRP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BEEBEB2D-4EB0-7202-4E3B-C56DF251C657}"/>
              </a:ext>
            </a:extLst>
          </p:cNvPr>
          <p:cNvGraphicFramePr>
            <a:graphicFrameLocks/>
          </p:cNvGraphicFramePr>
          <p:nvPr/>
        </p:nvGraphicFramePr>
        <p:xfrm>
          <a:off x="0" y="1288445"/>
          <a:ext cx="6433347" cy="42811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29A43A4-FEBC-211B-3EEA-19EC94290AFD}"/>
              </a:ext>
            </a:extLst>
          </p:cNvPr>
          <p:cNvSpPr txBox="1"/>
          <p:nvPr/>
        </p:nvSpPr>
        <p:spPr>
          <a:xfrm>
            <a:off x="6946129" y="1140344"/>
            <a:ext cx="5044587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Summary: </a:t>
            </a:r>
          </a:p>
          <a:p>
            <a:pPr algn="l"/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Wire the end effector in unison with the Variable Frequency Drive (VFD)  to ensure purchased wiring is adequate and the Rpm’s of the end effector can be adjusted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0" i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  <a:r>
              <a:rPr lang="en-US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ing ER2 - Spindle speed of 3000 RPM</a:t>
            </a:r>
            <a:endParaRPr lang="en-US" sz="1700" b="0" i="0" u="none" strike="noStrike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Procedure: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Power on VFD to 10 Hz increase in increments of 10 until 100 Hz is reached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Measure spindle speed in rounds per minute (RPM) at each increment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Verify that 50 Hz outputs 3000 RPM</a:t>
            </a:r>
          </a:p>
          <a:p>
            <a:pPr algn="l"/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Results: 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Pass</a:t>
            </a: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FF21E0A-60D7-BE64-9F67-402CA1DDA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Mica Nellis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5C060AC-31F4-336C-CE5E-0692450F2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7</a:t>
            </a:fld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669F970-58C7-40B6-A500-A109D7011B5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67" y="5870673"/>
            <a:ext cx="2953733" cy="9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672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46" y="0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Testing Plans VFD Power and Spindle Speed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3" name="trim.CA358B1C-679A-4356-BBB0-FA4EA7D04EBC.MOV">
            <a:hlinkClick r:id="" action="ppaction://media"/>
            <a:extLst>
              <a:ext uri="{FF2B5EF4-FFF2-40B4-BE49-F238E27FC236}">
                <a16:creationId xmlns:a16="http://schemas.microsoft.com/office/drawing/2014/main" id="{7793CEE8-4060-E01E-C40E-64F1C8AF26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404597" y="885482"/>
            <a:ext cx="2972588" cy="5284601"/>
          </a:xfrm>
          <a:prstGeom prst="rect">
            <a:avLst/>
          </a:prstGeom>
        </p:spPr>
      </p:pic>
      <p:pic>
        <p:nvPicPr>
          <p:cNvPr id="5" name="trim.627EFD72-2990-4393-A52A-8D36857DF5CE.MOV">
            <a:hlinkClick r:id="" action="ppaction://media"/>
            <a:extLst>
              <a:ext uri="{FF2B5EF4-FFF2-40B4-BE49-F238E27FC236}">
                <a16:creationId xmlns:a16="http://schemas.microsoft.com/office/drawing/2014/main" id="{A029AA76-B497-AC5E-B075-CB6CCB4A79A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81782" y="745218"/>
            <a:ext cx="3076468" cy="5469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03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C43C17-429C-4237-955D-FFD3F34948C3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71A313-F36E-40B8-A90B-1538FAA36B65}"/>
              </a:ext>
            </a:extLst>
          </p:cNvPr>
          <p:cNvSpPr txBox="1">
            <a:spLocks/>
          </p:cNvSpPr>
          <p:nvPr/>
        </p:nvSpPr>
        <p:spPr>
          <a:xfrm>
            <a:off x="201283" y="395126"/>
            <a:ext cx="10515600" cy="745218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Haettenschweiler"/>
              </a:rPr>
              <a:t>Testing Plan – Refined Joint Displacement </a:t>
            </a:r>
            <a:endParaRPr lang="en-US" sz="4000">
              <a:latin typeface="Haettenschweiler" panose="020B070604090206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54E511F-67B5-E962-E522-FACBF35AC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Daniel Cooke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50C85-B90C-2455-4E95-5AF687A72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9</a:t>
            </a:fld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669F970-58C7-40B6-A500-A109D7011B5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67" y="5870673"/>
            <a:ext cx="2953733" cy="9975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4E6B42-FCA6-C68B-1B63-64360A0ED4F4}"/>
              </a:ext>
            </a:extLst>
          </p:cNvPr>
          <p:cNvSpPr txBox="1"/>
          <p:nvPr/>
        </p:nvSpPr>
        <p:spPr>
          <a:xfrm>
            <a:off x="293217" y="1099566"/>
            <a:ext cx="728645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Goals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 Document tendencies of individual joints while moving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 Determine ideal settings within the programmable software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 Identify points of failure for each moving joint</a:t>
            </a:r>
          </a:p>
          <a:p>
            <a:endParaRPr lang="en-US"/>
          </a:p>
          <a:p>
            <a:r>
              <a:rPr lang="en-US"/>
              <a:t>Materials Required: Robot Assembly, </a:t>
            </a:r>
            <a:r>
              <a:rPr lang="en-US" err="1"/>
              <a:t>AccelStepper</a:t>
            </a:r>
            <a:r>
              <a:rPr lang="en-US"/>
              <a:t> for Arduino IDE, properly wired and coded motor drivers.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A0F2F9-7928-E6A4-3FC1-58E22D7A4D55}"/>
              </a:ext>
            </a:extLst>
          </p:cNvPr>
          <p:cNvSpPr txBox="1"/>
          <p:nvPr/>
        </p:nvSpPr>
        <p:spPr>
          <a:xfrm>
            <a:off x="7887664" y="1093661"/>
            <a:ext cx="4093069" cy="4739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Procedures</a:t>
            </a:r>
          </a:p>
          <a:p>
            <a:pPr marL="342900" indent="-342900">
              <a:buAutoNum type="arabicPeriod"/>
            </a:pPr>
            <a:r>
              <a:rPr lang="en-US" sz="1400"/>
              <a:t>Determine the desired range of motion required for each joint to move while maintaining the working volume.</a:t>
            </a:r>
          </a:p>
          <a:p>
            <a:pPr marL="342900" indent="-342900">
              <a:buAutoNum type="arabicPeriod"/>
            </a:pPr>
            <a:r>
              <a:rPr lang="en-US" sz="1400"/>
              <a:t>Calculate the required </a:t>
            </a:r>
            <a:r>
              <a:rPr lang="en-US" sz="1400" err="1"/>
              <a:t>microsteps</a:t>
            </a:r>
            <a:r>
              <a:rPr lang="en-US" sz="1400"/>
              <a:t> from the individual motor's pulse per revolution setting, gear box ratio, and second stage reduction ratio. </a:t>
            </a:r>
          </a:p>
          <a:p>
            <a:pPr marL="342900" indent="-342900">
              <a:buAutoNum type="arabicPeriod"/>
            </a:pPr>
            <a:r>
              <a:rPr lang="en-US" sz="1400"/>
              <a:t>Write code within </a:t>
            </a:r>
            <a:r>
              <a:rPr lang="en-US" sz="1400" err="1"/>
              <a:t>AccelStepper</a:t>
            </a:r>
            <a:r>
              <a:rPr lang="en-US" sz="1400"/>
              <a:t> to loop an individual motor at the desired speed and travel settings. </a:t>
            </a:r>
          </a:p>
          <a:p>
            <a:pPr marL="342900" indent="-342900">
              <a:buAutoNum type="arabicPeriod"/>
            </a:pPr>
            <a:r>
              <a:rPr lang="en-US" sz="1400"/>
              <a:t>Beginning with J1, measure angular displacement and document irregular movement, stalling, and potential points of joint failure</a:t>
            </a:r>
          </a:p>
          <a:p>
            <a:pPr marL="342900" indent="-342900">
              <a:buAutoNum type="arabicPeriod"/>
            </a:pPr>
            <a:r>
              <a:rPr lang="en-US" sz="1400"/>
              <a:t>Once desired range of motion has been achieved for each individual motor, repeat step for while operating two joints in unison.</a:t>
            </a:r>
          </a:p>
          <a:p>
            <a:pPr marL="342900" indent="-342900">
              <a:buAutoNum type="arabicPeriod"/>
            </a:pPr>
            <a:r>
              <a:rPr lang="en-US" sz="1400"/>
              <a:t>Repeat until all four motors can move in unison without failure.</a:t>
            </a:r>
          </a:p>
          <a:p>
            <a:pPr marL="285750" indent="-285750">
              <a:buAutoNum type="arabicPeriod"/>
            </a:pPr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D12F616-CAF2-EF4D-6950-1C3F179898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286" y="3124532"/>
            <a:ext cx="7224386" cy="2239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560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C43C17-429C-4237-955D-FFD3F34948C3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71A313-F36E-40B8-A90B-1538FAA36B65}"/>
              </a:ext>
            </a:extLst>
          </p:cNvPr>
          <p:cNvSpPr txBox="1">
            <a:spLocks/>
          </p:cNvSpPr>
          <p:nvPr/>
        </p:nvSpPr>
        <p:spPr>
          <a:xfrm>
            <a:off x="201283" y="395126"/>
            <a:ext cx="10515600" cy="745218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Haettenschweiler"/>
              </a:rPr>
              <a:t>Testing Plan – Real World Simulation</a:t>
            </a:r>
            <a:endParaRPr lang="en-US" sz="4000">
              <a:latin typeface="Haettenschweiler" panose="020B070604090206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8F1A82-AF73-FE31-0B32-6B4553BF1CD6}"/>
              </a:ext>
            </a:extLst>
          </p:cNvPr>
          <p:cNvSpPr txBox="1"/>
          <p:nvPr/>
        </p:nvSpPr>
        <p:spPr>
          <a:xfrm>
            <a:off x="325120" y="1219200"/>
            <a:ext cx="59436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Goal: Robot will perform drilling operation at eight predetermined locations.</a:t>
            </a:r>
          </a:p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Tested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CR1: Working Volume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CR2: Drills Through ¼’’ Aluminum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CR3: Human Input Responsive (HIR)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CR4: .003’’ Drilling Tolerance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ER1: Deflects &lt; 0.1’’ During Drilling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ER2: Spindle Speed: 3,000 RPM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ER3: Motor Torque: 100 N-m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ER4: HIR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Materials Needed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Complete Assembly of Robot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(2) ¼’’ Aluminum Plates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Testing Jig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Arduino Program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AEA504-6526-D4FC-8E0F-19245FCA0ABB}"/>
              </a:ext>
            </a:extLst>
          </p:cNvPr>
          <p:cNvSpPr txBox="1"/>
          <p:nvPr/>
        </p:nvSpPr>
        <p:spPr>
          <a:xfrm>
            <a:off x="5679440" y="1219200"/>
            <a:ext cx="574040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Procedures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Secure aluminum plates to testing jig, one at a height of 2 foot from the ground, the other at a height of 4 feet.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Write IDE code that controls the end effector.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Establish a </a:t>
            </a:r>
            <a:r>
              <a:rPr lang="en-US" sz="140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square bolt hole pattern for each plate, with each hole being 1.5 inches apart.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Set spindle speed to 3,000 rotations per minute.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140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Reset robot joints to “home” location.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Run program.</a:t>
            </a:r>
            <a:endParaRPr lang="en-US" sz="140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Expectations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Robot should be able to perform entire drilling operation without any human interference once the program has commenced.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Four holes should be drilled at the expected locations in each plate with little error.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Team will document time to complete operation, significant deflections, and any error with the movement of each joint.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 will be conducted until the results are customer acceptable.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140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A440FC-1B91-2842-4BFC-AF30BAF41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Daniel Cooke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329A6A0-A712-E6F5-185F-43079B5E7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10</a:t>
            </a:fld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669F970-58C7-40B6-A500-A109D7011B5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67" y="5870673"/>
            <a:ext cx="2953733" cy="9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767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C43C17-429C-4237-955D-FFD3F34948C3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71A313-F36E-40B8-A90B-1538FAA36B65}"/>
              </a:ext>
            </a:extLst>
          </p:cNvPr>
          <p:cNvSpPr txBox="1">
            <a:spLocks/>
          </p:cNvSpPr>
          <p:nvPr/>
        </p:nvSpPr>
        <p:spPr>
          <a:xfrm>
            <a:off x="201283" y="395126"/>
            <a:ext cx="10515600" cy="745218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Haettenschweiler"/>
              </a:rPr>
              <a:t>Testing Plan – Real World Simulation </a:t>
            </a:r>
            <a:endParaRPr lang="en-US" sz="4000">
              <a:latin typeface="Haettenschweiler" panose="020B0706040902060204" pitchFamily="34" charset="0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A440FC-1B91-2842-4BFC-AF30BAF41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Daniel Cooke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329A6A0-A712-E6F5-185F-43079B5E7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11</a:t>
            </a:fld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669F970-58C7-40B6-A500-A109D7011B5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67" y="5870673"/>
            <a:ext cx="2953733" cy="997575"/>
          </a:xfrm>
          <a:prstGeom prst="rect">
            <a:avLst/>
          </a:prstGeom>
        </p:spPr>
      </p:pic>
      <p:pic>
        <p:nvPicPr>
          <p:cNvPr id="9" name="MicrosoftTeams-video (2)">
            <a:hlinkClick r:id="" action="ppaction://media"/>
            <a:extLst>
              <a:ext uri="{FF2B5EF4-FFF2-40B4-BE49-F238E27FC236}">
                <a16:creationId xmlns:a16="http://schemas.microsoft.com/office/drawing/2014/main" id="{DFCB02B5-1CDF-F0F1-4BDA-F245B422CC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52080" y="333532"/>
            <a:ext cx="3483293" cy="528854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382160D-23D4-1289-BC18-EEED22B3A10B}"/>
              </a:ext>
            </a:extLst>
          </p:cNvPr>
          <p:cNvSpPr txBox="1"/>
          <p:nvPr/>
        </p:nvSpPr>
        <p:spPr>
          <a:xfrm>
            <a:off x="274320" y="1226936"/>
            <a:ext cx="6705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Average time to reach desired location from home position: 35.8 seconds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Average time to drill: 94.4 seconds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Drill bit: 1/8’’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Spindle speed: 5000 rpm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Human input responsive to ¼’’ precision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r>
              <a:rPr lang="en-US" sz="2400"/>
              <a:t>Issue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/>
              <a:t>Lack of desired precision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/>
              <a:t>Inconsistencies with motor speed and displacement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/>
              <a:t>Drill bit deflection upon impact with aluminum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/>
              <a:t>Cannot move horizontally and drill on flat plate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/>
              <a:t>Once hole is complete, drill bit resists removal from aluminum plate</a:t>
            </a:r>
          </a:p>
          <a:p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11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5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C43C17-429C-4237-955D-FFD3F34948C3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71A313-F36E-40B8-A90B-1538FAA36B65}"/>
              </a:ext>
            </a:extLst>
          </p:cNvPr>
          <p:cNvSpPr txBox="1">
            <a:spLocks/>
          </p:cNvSpPr>
          <p:nvPr/>
        </p:nvSpPr>
        <p:spPr>
          <a:xfrm>
            <a:off x="201283" y="395126"/>
            <a:ext cx="10515600" cy="745218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Haettenschweiler"/>
              </a:rPr>
              <a:t>Specification Sheets – Customer Requirements </a:t>
            </a:r>
            <a:endParaRPr lang="en-US" sz="4000">
              <a:latin typeface="Haettenschweiler" panose="020B070604090206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46A8915-751F-336C-0519-E77B9BC597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0018699"/>
              </p:ext>
            </p:extLst>
          </p:nvPr>
        </p:nvGraphicFramePr>
        <p:xfrm>
          <a:off x="2883208" y="1268379"/>
          <a:ext cx="6425583" cy="432124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48828">
                  <a:extLst>
                    <a:ext uri="{9D8B030D-6E8A-4147-A177-3AD203B41FA5}">
                      <a16:colId xmlns:a16="http://schemas.microsoft.com/office/drawing/2014/main" val="1241969718"/>
                    </a:ext>
                  </a:extLst>
                </a:gridCol>
                <a:gridCol w="1088698">
                  <a:extLst>
                    <a:ext uri="{9D8B030D-6E8A-4147-A177-3AD203B41FA5}">
                      <a16:colId xmlns:a16="http://schemas.microsoft.com/office/drawing/2014/main" val="2310096705"/>
                    </a:ext>
                  </a:extLst>
                </a:gridCol>
                <a:gridCol w="1988057">
                  <a:extLst>
                    <a:ext uri="{9D8B030D-6E8A-4147-A177-3AD203B41FA5}">
                      <a16:colId xmlns:a16="http://schemas.microsoft.com/office/drawing/2014/main" val="1076324766"/>
                    </a:ext>
                  </a:extLst>
                </a:gridCol>
              </a:tblGrid>
              <a:tr h="48013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Customer Requirement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CR met (Y/N)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Client Acceptable (Y/N)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7915211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1 - Working Volume (50" D, 4' Height )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  <a:endParaRPr 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3517228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2 - 1/4" Aluminum Drilling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  <a:endParaRPr 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8073620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3 - Human Input Responsive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  <a:endParaRPr 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0148359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4 - .003" Drilling tolerance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</a:t>
                      </a: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100" b="0" i="0" u="none" strike="noStrike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TBD</a:t>
                      </a: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0621491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5 - Portable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  <a:endParaRPr 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6283650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6 - Electric Power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  <a:endParaRPr 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4957469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7 - Emergency Stop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  <a:endParaRPr 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2313704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8 - Cost Efficient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  <a:endParaRPr 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anchor="b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1143931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912B35-9948-13DB-B2E9-81A33A318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12</a:t>
            </a:fld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669F970-58C7-40B6-A500-A109D7011B5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67" y="5870673"/>
            <a:ext cx="2953733" cy="9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075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C43C17-429C-4237-955D-FFD3F34948C3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71A313-F36E-40B8-A90B-1538FAA36B65}"/>
              </a:ext>
            </a:extLst>
          </p:cNvPr>
          <p:cNvSpPr txBox="1">
            <a:spLocks/>
          </p:cNvSpPr>
          <p:nvPr/>
        </p:nvSpPr>
        <p:spPr>
          <a:xfrm>
            <a:off x="201283" y="395126"/>
            <a:ext cx="10515600" cy="745218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Haettenschweiler"/>
              </a:rPr>
              <a:t>Specification Sheets – Engineering Requirements</a:t>
            </a:r>
            <a:endParaRPr lang="en-US" sz="4000">
              <a:latin typeface="Haettenschweiler" panose="020B070604090206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CF4628E-C976-99FD-CADB-AAEBA128F0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8938525"/>
              </p:ext>
            </p:extLst>
          </p:nvPr>
        </p:nvGraphicFramePr>
        <p:xfrm>
          <a:off x="2155417" y="1648068"/>
          <a:ext cx="7889342" cy="35634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83423">
                  <a:extLst>
                    <a:ext uri="{9D8B030D-6E8A-4147-A177-3AD203B41FA5}">
                      <a16:colId xmlns:a16="http://schemas.microsoft.com/office/drawing/2014/main" val="4170546222"/>
                    </a:ext>
                  </a:extLst>
                </a:gridCol>
                <a:gridCol w="1060654">
                  <a:extLst>
                    <a:ext uri="{9D8B030D-6E8A-4147-A177-3AD203B41FA5}">
                      <a16:colId xmlns:a16="http://schemas.microsoft.com/office/drawing/2014/main" val="2021113758"/>
                    </a:ext>
                  </a:extLst>
                </a:gridCol>
                <a:gridCol w="1333500">
                  <a:extLst>
                    <a:ext uri="{9D8B030D-6E8A-4147-A177-3AD203B41FA5}">
                      <a16:colId xmlns:a16="http://schemas.microsoft.com/office/drawing/2014/main" val="61453276"/>
                    </a:ext>
                  </a:extLst>
                </a:gridCol>
                <a:gridCol w="967151">
                  <a:extLst>
                    <a:ext uri="{9D8B030D-6E8A-4147-A177-3AD203B41FA5}">
                      <a16:colId xmlns:a16="http://schemas.microsoft.com/office/drawing/2014/main" val="4183669603"/>
                    </a:ext>
                  </a:extLst>
                </a:gridCol>
                <a:gridCol w="937845">
                  <a:extLst>
                    <a:ext uri="{9D8B030D-6E8A-4147-A177-3AD203B41FA5}">
                      <a16:colId xmlns:a16="http://schemas.microsoft.com/office/drawing/2014/main" val="2308990902"/>
                    </a:ext>
                  </a:extLst>
                </a:gridCol>
                <a:gridCol w="1406769">
                  <a:extLst>
                    <a:ext uri="{9D8B030D-6E8A-4147-A177-3AD203B41FA5}">
                      <a16:colId xmlns:a16="http://schemas.microsoft.com/office/drawing/2014/main" val="1515747006"/>
                    </a:ext>
                  </a:extLst>
                </a:gridCol>
              </a:tblGrid>
              <a:tr h="593902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Engineering Requirement 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Target 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Tolerance 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Measured Value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ER met (Y/N) 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Client Acceptable (Y/N) 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5650473"/>
                  </a:ext>
                </a:extLst>
              </a:tr>
              <a:tr h="5939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ER 1 - Deflects &lt; .1'' during drilling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.1''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-.1''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.25”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No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TBD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1839426"/>
                  </a:ext>
                </a:extLst>
              </a:tr>
              <a:tr h="5939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ER 2 - Spindle Speed 3000 Rpm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3000 RPM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+/- 200 RPM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3029.4 RPM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2640657"/>
                  </a:ext>
                </a:extLst>
              </a:tr>
              <a:tr h="5939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ER 3 - Motor Torque 100 N-m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100 N-m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+/- 2 N-m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+/- 2 N-m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1755836"/>
                  </a:ext>
                </a:extLst>
              </a:tr>
              <a:tr h="5939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ER 4 -  Human Input Responsive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Yes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N/A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N/A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5205488"/>
                  </a:ext>
                </a:extLst>
              </a:tr>
              <a:tr h="5939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ER 5 - Assembly &lt; 150 lbs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150 Lbs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+/- 10 Lbs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~ 110 lbs</a:t>
                      </a:r>
                      <a:endParaRPr lang="en-US" sz="1200" b="0" i="0" u="none" strike="noStrike" err="1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</a:t>
                      </a:r>
                    </a:p>
                  </a:txBody>
                  <a:tcPr marL="8574" marR="8574" marT="8574" marB="41154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130837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85A175B-4869-4F64-A86B-F1C24E1C6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13</a:t>
            </a:fld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669F970-58C7-40B6-A500-A109D7011B5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67" y="5870673"/>
            <a:ext cx="2953733" cy="9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743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8844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Quality Function Deployment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7" name="Picture 6" descr="A document with numbers and letters&#10;&#10;Description automatically generated with medium confidence">
            <a:extLst>
              <a:ext uri="{FF2B5EF4-FFF2-40B4-BE49-F238E27FC236}">
                <a16:creationId xmlns:a16="http://schemas.microsoft.com/office/drawing/2014/main" id="{D69B63EF-2D9B-7ACC-0EA0-3FA5ED00B8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9225" y="856711"/>
            <a:ext cx="9353550" cy="5138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4682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F1E760-209D-BCD6-CAD9-F82E8A9FB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6E5437B-C6EE-0A39-786F-8C20C25C5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1226" y="2722880"/>
            <a:ext cx="3928533" cy="2946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7DDF0A-DE56-4DC9-A2C6-23E3D7743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8844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Assembly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6AD069-CDAF-122D-A7C6-644D74C3CF5B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243A72C-B336-9635-177D-147D0EF477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631F026-3141-48C1-13AE-E0614F5291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18" y="723270"/>
            <a:ext cx="4318839" cy="323912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8B1CC19-7E76-A9C0-C62E-FEA23D4E7E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00636" y="158962"/>
            <a:ext cx="4318839" cy="323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386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31069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Final Product Demo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5" name="trim.56423CEB-6472-4985-8A13-16C78FBCC634.MOV">
            <a:hlinkClick r:id="" action="ppaction://media"/>
            <a:extLst>
              <a:ext uri="{FF2B5EF4-FFF2-40B4-BE49-F238E27FC236}">
                <a16:creationId xmlns:a16="http://schemas.microsoft.com/office/drawing/2014/main" id="{F2E22CE0-E489-AA73-928D-D3EDBFE1AF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41848" y="81515"/>
            <a:ext cx="3149070" cy="5589146"/>
          </a:xfrm>
          <a:prstGeom prst="rect">
            <a:avLst/>
          </a:prstGeom>
        </p:spPr>
      </p:pic>
      <p:pic>
        <p:nvPicPr>
          <p:cNvPr id="3" name="OCVideo.735444864.415877">
            <a:hlinkClick r:id="" action="ppaction://media"/>
            <a:extLst>
              <a:ext uri="{FF2B5EF4-FFF2-40B4-BE49-F238E27FC236}">
                <a16:creationId xmlns:a16="http://schemas.microsoft.com/office/drawing/2014/main" id="{04892D5A-5AAF-CA01-23F3-1B66213F6C3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80921" y="135467"/>
            <a:ext cx="3108325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727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AD9396645F46748A81322C12F250A4A" ma:contentTypeVersion="15" ma:contentTypeDescription="Create a new document." ma:contentTypeScope="" ma:versionID="608dfd9185b04884c16d458f38c61b3e">
  <xsd:schema xmlns:xsd="http://www.w3.org/2001/XMLSchema" xmlns:xs="http://www.w3.org/2001/XMLSchema" xmlns:p="http://schemas.microsoft.com/office/2006/metadata/properties" xmlns:ns2="582fa5d2-bece-4aea-9f77-927244515e54" xmlns:ns3="fd639afb-ed64-4ff5-bb39-999a75fc06b7" targetNamespace="http://schemas.microsoft.com/office/2006/metadata/properties" ma:root="true" ma:fieldsID="e46df873b870983636dcb6d73796d2b0" ns2:_="" ns3:_="">
    <xsd:import namespace="582fa5d2-bece-4aea-9f77-927244515e54"/>
    <xsd:import namespace="fd639afb-ed64-4ff5-bb39-999a75fc06b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2fa5d2-bece-4aea-9f77-927244515e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8ab86591-d70f-4a96-900c-bfbe5e6a318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639afb-ed64-4ff5-bb39-999a75fc06b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a53f69e8-a0c9-408c-b5da-191609ccfb4c}" ma:internalName="TaxCatchAll" ma:showField="CatchAllData" ma:web="fd639afb-ed64-4ff5-bb39-999a75fc06b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d639afb-ed64-4ff5-bb39-999a75fc06b7" xsi:nil="true"/>
    <lcf76f155ced4ddcb4097134ff3c332f xmlns="582fa5d2-bece-4aea-9f77-927244515e54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056432F-3E09-4183-8DA0-9DCD58FD9E27}">
  <ds:schemaRefs>
    <ds:schemaRef ds:uri="582fa5d2-bece-4aea-9f77-927244515e54"/>
    <ds:schemaRef ds:uri="fd639afb-ed64-4ff5-bb39-999a75fc06b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B931801-ABFA-4FDE-B78D-3EB9AECC3F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91DCED5-46BC-4C14-8089-CF74889F3EB2}">
  <ds:schemaRefs>
    <ds:schemaRef ds:uri="582fa5d2-bece-4aea-9f77-927244515e54"/>
    <ds:schemaRef ds:uri="fd639afb-ed64-4ff5-bb39-999a75fc06b7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Final Testing Results  By: Brandon Knutson, Daniel Cooke, Mica Nellis Mason Goodman, Russel Stringham, Isaiah Padilla</vt:lpstr>
      <vt:lpstr>Design Requirements Summary</vt:lpstr>
      <vt:lpstr>PowerPoint Presentation</vt:lpstr>
      <vt:lpstr>PowerPoint Presentation</vt:lpstr>
      <vt:lpstr>PowerPoint Presentation</vt:lpstr>
      <vt:lpstr>Detailed Testing Plans: Input Power vs Efficiency </vt:lpstr>
      <vt:lpstr>PowerPoint Presentation</vt:lpstr>
      <vt:lpstr>Testing Plans VFD Power and Spindle Speed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Quality Function Deployment</vt:lpstr>
      <vt:lpstr>Assembly</vt:lpstr>
      <vt:lpstr>Final Product Demo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Initial Testing Results  By: Brandon Knutson, Mica Nellis, Daniel Cooke, Mason Goodman, Russel Stringham, Isaiah Padilla</dc:title>
  <dc:creator>Mica Nicole Nellis</dc:creator>
  <cp:revision>1</cp:revision>
  <dcterms:created xsi:type="dcterms:W3CDTF">2024-04-05T20:07:32Z</dcterms:created>
  <dcterms:modified xsi:type="dcterms:W3CDTF">2024-04-22T03:01:02Z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0x0101008AD9396645F46748A81322C12F250A4A</vt:lpwstr>
  </property>
  <property fmtid="{D5CDD505-2E9C-101B-9397-08002B2CF9AE}" pid="3" name="MediaServiceImageTags">
    <vt:lpwstr/>
  </property>
</Properties>
</file>